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8" r:id="rId3"/>
    <p:sldId id="274" r:id="rId4"/>
    <p:sldId id="276" r:id="rId5"/>
    <p:sldId id="277" r:id="rId6"/>
    <p:sldId id="273" r:id="rId7"/>
    <p:sldId id="278" r:id="rId8"/>
    <p:sldId id="259" r:id="rId9"/>
    <p:sldId id="270" r:id="rId10"/>
    <p:sldId id="266" r:id="rId11"/>
    <p:sldId id="279" r:id="rId12"/>
    <p:sldId id="280" r:id="rId13"/>
    <p:sldId id="281" r:id="rId14"/>
    <p:sldId id="284" r:id="rId15"/>
    <p:sldId id="262" r:id="rId16"/>
    <p:sldId id="263" r:id="rId17"/>
    <p:sldId id="283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45" d="100"/>
          <a:sy n="45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9FD1E-D7EF-41CC-9FD5-E2C4304B8122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BBE40-1CCC-4758-B28A-3B7F1ED2B8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44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&#1073;&#1091;&#1088;&#1080;&#1076;&#1072;&#1085;&#1086;&#1074;%20&#1086;&#1089;&#1077;&#1083;.mp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http://st.klumba.ua/img/club/2012/07/31/313286_348551291889196_1324126388_n-8e04ccf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394162" y="6488668"/>
            <a:ext cx="1749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Зенос</a:t>
            </a:r>
            <a:r>
              <a:rPr lang="ru-RU" dirty="0" smtClean="0"/>
              <a:t> </a:t>
            </a:r>
            <a:r>
              <a:rPr lang="ru-RU" dirty="0" err="1" smtClean="0"/>
              <a:t>Фрудакис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533207" y="1900269"/>
          <a:ext cx="6077585" cy="3925824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Фатализм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Волюнтаризм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Немецкая классическая философия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рассматривает каждый человеческий поступок как неотвратимую реализацию изначального предопределения, исключающего свободный выбор.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абсолютизирует свободу воли, доводя её до произвола ничем не ограниченной личности, игнорируя объективные условия и закономерности.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252525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стремление реализовать желанные цели без учёта объективных обстоятельств и возможных последствий.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Каждое свободное действие человека есть сплав свободы и необходимости. Необходимость содержится в виде объективно данных индивиду условий существования.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2060848"/>
          <a:ext cx="6077585" cy="4129256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939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Фатализм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Волюнтаризм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Немецкая классическая философия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70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16388" y="649814"/>
            <a:ext cx="88702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 соотношения свободы и необходимости в принятии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решений человеком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533207" y="1900269"/>
          <a:ext cx="6077585" cy="3925824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Фатализм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Волюнтаризм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Немецкая классическая философия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рассматривает каждый человеческий поступок как неотвратимую реализацию изначального предопределения, исключающего свободный выбор.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абсолютизирует свободу воли, доводя её до произвола ничем не ограниченной личности, игнорируя объективные условия и закономерности.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252525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стремление реализовать желанные цели без учёта объективных обстоятельств и возможных последствий.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Каждое свободное действие человека есть сплав свободы и необходимости. Необходимость содержится в виде объективно данных индивиду условий существования.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441286"/>
              </p:ext>
            </p:extLst>
          </p:nvPr>
        </p:nvGraphicFramePr>
        <p:xfrm>
          <a:off x="1547664" y="2060848"/>
          <a:ext cx="6077585" cy="4481068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Фатализм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Волюнтаризм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Немецкая классическая философия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рассматривает каждый человеческий поступок как неотвратимую реализацию изначального предопределения, исключающего свободный выбор.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абсолютизирует свободу воли, доводя её до произвола ничем не ограниченной личности, игнорируя объективные условия и закономерности.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стремление реализовать желанные цели без учёта объективных обстоятельств и возможных последствий.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Каждое свободное действие человека есть сплав свободы и необходимости. Необходимость содержится в виде объективно данных индивиду условий существования.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16388" y="649814"/>
            <a:ext cx="88702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 соотношения свободы и необходимости в принятии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решений человеком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" name="Овал 15"/>
          <p:cNvSpPr/>
          <p:nvPr/>
        </p:nvSpPr>
        <p:spPr>
          <a:xfrm>
            <a:off x="3071802" y="2357430"/>
            <a:ext cx="3429024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СВОБОДА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00034" y="836712"/>
            <a:ext cx="2571768" cy="1163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Осознанность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421643" y="800423"/>
            <a:ext cx="2584878" cy="12361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500826" y="980728"/>
            <a:ext cx="2175630" cy="1019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" y="2643182"/>
            <a:ext cx="264317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Альтернатива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7000892" y="2643182"/>
            <a:ext cx="214310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51520" y="4714884"/>
            <a:ext cx="2856000" cy="1378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Независимость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421643" y="4714884"/>
            <a:ext cx="2950557" cy="1378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Необходимость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750859" y="4786322"/>
            <a:ext cx="2178859" cy="1162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6072198" y="1928802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 flipH="1" flipV="1">
            <a:off x="4572000" y="21431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0800000">
            <a:off x="2571736" y="2000240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0800000">
            <a:off x="2643174" y="335756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 flipV="1">
            <a:off x="2643174" y="3929066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>
            <a:off x="4536281" y="446485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6500826" y="335756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6072198" y="3857628"/>
            <a:ext cx="121444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714348" y="1500174"/>
            <a:ext cx="79928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это возможность выбора видов деятельности в соответствии со своими желаниями, интересами и целями, формируемыми в рамках существующих общечеловеческих ценностей гражданского общества.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971600" y="836712"/>
            <a:ext cx="7776864" cy="1296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Ниже приведен ряд характеристик личности человека. Какие из них, как правило, иллюстрируют свободу в его деятельности?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2348880"/>
            <a:ext cx="4608512" cy="41764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инстинктивное решение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осознание ответственности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аффективное действие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осознанная необходимость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приспособленчество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возможность выбора</a:t>
            </a:r>
          </a:p>
          <a:p>
            <a:pPr>
              <a:buFontTx/>
              <a:buChar char="-"/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88640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627784" y="1196752"/>
            <a:ext cx="5976664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Вставьте пропущенное слово: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2857496"/>
            <a:ext cx="6912768" cy="2592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внутренние устойчивые связи предметов и явлений, определяющие  их закономерное изменение и развитие; то, что обязательно должно произойти в данных условиях</a:t>
            </a:r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00232" y="3214686"/>
            <a:ext cx="237626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620688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714876" y="3429000"/>
            <a:ext cx="214314" cy="1588"/>
          </a:xfrm>
          <a:prstGeom prst="line">
            <a:avLst/>
          </a:prstGeom>
          <a:ln w="158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627784" y="548680"/>
            <a:ext cx="5976664" cy="2880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Верны ли следующие суждения о свободе человека?</a:t>
            </a:r>
          </a:p>
          <a:p>
            <a:pPr algn="just"/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Свобода человека проявляется в осознанном следовании установленным нормам.</a:t>
            </a:r>
          </a:p>
          <a:p>
            <a:pPr algn="just"/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Всегда, чем больше возможностей выбора, тем больше свободы у человека </a:t>
            </a:r>
          </a:p>
          <a:p>
            <a:pPr algn="ctr"/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789040"/>
            <a:ext cx="3168352" cy="21602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верно только А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верно только Б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верны оба суждения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оба суждения неверны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836712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71670" y="1357298"/>
            <a:ext cx="5976664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Фатализм утверждает, что: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2714620"/>
            <a:ext cx="4608512" cy="32147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каждое свободное действие человека есть сплав свободы и необходимости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человек, </a:t>
            </a:r>
            <a:r>
              <a:rPr lang="ru-RU" sz="2000" b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принимая решение,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руководствуется лишь своими оценками и желаниями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всё происходящее предопределено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692696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714356"/>
            <a:ext cx="69127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Параграф 7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Написать эссе на тему:</a:t>
            </a:r>
            <a:endParaRPr kumimoji="0" lang="ru-RU" sz="3600" b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«Дать свободу человеку, который не умеет ею пользоваться, значит погубить его»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(Платон)</a:t>
            </a:r>
            <a:endParaRPr kumimoji="0" lang="ru-RU" sz="3600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baseline="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baseline="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908" y="-50009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91680" y="1052736"/>
            <a:ext cx="698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s://dik.academic.ru/pictures/wiki/files/76/Libert%C3%A0_della_Poesia_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5728"/>
            <a:ext cx="2574597" cy="5000660"/>
          </a:xfrm>
          <a:prstGeom prst="rect">
            <a:avLst/>
          </a:prstGeom>
          <a:noFill/>
        </p:spPr>
      </p:pic>
      <p:pic>
        <p:nvPicPr>
          <p:cNvPr id="24580" name="Picture 4" descr="http://itexts.net/files/online_html/117556/b0000191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285728"/>
            <a:ext cx="3261951" cy="4071966"/>
          </a:xfrm>
          <a:prstGeom prst="rect">
            <a:avLst/>
          </a:prstGeom>
          <a:noFill/>
        </p:spPr>
      </p:pic>
      <p:pic>
        <p:nvPicPr>
          <p:cNvPr id="24582" name="Picture 6" descr="https://tripusa.ru/wp-content/uploads/2016/06/statuya-svobodi-2-810x123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857232"/>
            <a:ext cx="2771122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9519" y="928670"/>
            <a:ext cx="88744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Свобода и необходимость в деятельности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leonidpadunua.files.wordpress.com/2015/05/break-free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214554"/>
            <a:ext cx="7643866" cy="4297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1142984"/>
            <a:ext cx="69127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Эпиграф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урока: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«Ты называешь себя свободным. Свободным от чего и для чего?»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baseline="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baseline="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3200" b="1" baseline="0" dirty="0" smtClean="0">
                <a:latin typeface="Times New Roman" pitchFamily="18" charset="0"/>
                <a:cs typeface="Times New Roman" pitchFamily="18" charset="0"/>
              </a:rPr>
              <a:t>Фридрих Ницше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642918"/>
            <a:ext cx="69127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урока: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такое свобода?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Признаки свободы.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Свобода и ответственность.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Необходимость в деятельности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" name="Овал 15"/>
          <p:cNvSpPr/>
          <p:nvPr/>
        </p:nvSpPr>
        <p:spPr>
          <a:xfrm>
            <a:off x="3071802" y="2357430"/>
            <a:ext cx="3429024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СВОБОДА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928662" y="1071546"/>
            <a:ext cx="200026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643306" y="1000108"/>
            <a:ext cx="207170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500826" y="1142984"/>
            <a:ext cx="200026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00034" y="2857496"/>
            <a:ext cx="207170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000892" y="2857496"/>
            <a:ext cx="192882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85786" y="4714884"/>
            <a:ext cx="214314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786182" y="4786322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858016" y="4786322"/>
            <a:ext cx="207170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6072198" y="1928802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 flipH="1" flipV="1">
            <a:off x="4572000" y="21431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0800000">
            <a:off x="2571736" y="2000240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0800000">
            <a:off x="2643174" y="335756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 flipV="1">
            <a:off x="2643174" y="3929066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>
            <a:off x="4536281" y="446485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6500826" y="335756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6072198" y="3857628"/>
            <a:ext cx="121444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http://st.klumba.ua/img/club/2012/07/31/313286_348551291889196_1324126388_n-8e04ccf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394162" y="6488668"/>
            <a:ext cx="1749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Зенос</a:t>
            </a:r>
            <a:r>
              <a:rPr lang="ru-RU" dirty="0" smtClean="0"/>
              <a:t> </a:t>
            </a:r>
            <a:r>
              <a:rPr lang="ru-RU" dirty="0" err="1" smtClean="0"/>
              <a:t>Фрудакис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122" name="Picture 2" descr="http://coollib.com/i/76/260876/i_07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011" y="2276872"/>
            <a:ext cx="8465913" cy="2736304"/>
          </a:xfrm>
          <a:prstGeom prst="rect">
            <a:avLst/>
          </a:prstGeom>
          <a:noFill/>
        </p:spPr>
      </p:pic>
      <p:sp>
        <p:nvSpPr>
          <p:cNvPr id="8" name="4-конечная звезда 7">
            <a:hlinkClick r:id="rId4" action="ppaction://hlinkfile"/>
          </p:cNvPr>
          <p:cNvSpPr/>
          <p:nvPr/>
        </p:nvSpPr>
        <p:spPr>
          <a:xfrm>
            <a:off x="571472" y="5643578"/>
            <a:ext cx="571504" cy="71438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1598693"/>
            <a:ext cx="691276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Необходимость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то, что обязательно должно произойти в данных условиях;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внутренние устойчивые связи предметов и явлений, определяющие  их закономерное изменение и развитие.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536</Words>
  <Application>Microsoft Office PowerPoint</Application>
  <PresentationFormat>Экран (4:3)</PresentationFormat>
  <Paragraphs>121</Paragraphs>
  <Slides>18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User_4</cp:lastModifiedBy>
  <cp:revision>71</cp:revision>
  <dcterms:created xsi:type="dcterms:W3CDTF">2015-04-14T16:23:28Z</dcterms:created>
  <dcterms:modified xsi:type="dcterms:W3CDTF">2021-10-19T11:01:26Z</dcterms:modified>
</cp:coreProperties>
</file>