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DEA5B-8583-4A46-B1CE-516DC2CC16A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53069-0A89-4715-9140-599F2469A746}">
      <dgm:prSet phldrT="[Текст]"/>
      <dgm:spPr/>
      <dgm:t>
        <a:bodyPr/>
        <a:lstStyle/>
        <a:p>
          <a:r>
            <a:rPr lang="ru-RU" dirty="0" smtClean="0"/>
            <a:t>сферы жизни общества </a:t>
          </a:r>
          <a:endParaRPr lang="ru-RU" dirty="0"/>
        </a:p>
      </dgm:t>
    </dgm:pt>
    <dgm:pt modelId="{C116BB72-9F22-4C2B-9EFD-6156D0006BA2}" type="parTrans" cxnId="{D43F796A-4ACB-4AB0-8CF8-6F8CFD06DF2F}">
      <dgm:prSet/>
      <dgm:spPr/>
      <dgm:t>
        <a:bodyPr/>
        <a:lstStyle/>
        <a:p>
          <a:endParaRPr lang="ru-RU"/>
        </a:p>
      </dgm:t>
    </dgm:pt>
    <dgm:pt modelId="{2D8343DF-2052-4A5B-AAD8-DCC717D7F00C}" type="sibTrans" cxnId="{D43F796A-4ACB-4AB0-8CF8-6F8CFD06DF2F}">
      <dgm:prSet/>
      <dgm:spPr/>
      <dgm:t>
        <a:bodyPr/>
        <a:lstStyle/>
        <a:p>
          <a:endParaRPr lang="ru-RU"/>
        </a:p>
      </dgm:t>
    </dgm:pt>
    <dgm:pt modelId="{80FF962B-A8CF-4951-8E54-11A31360B04B}">
      <dgm:prSet phldrT="[Текст]" custT="1"/>
      <dgm:spPr/>
      <dgm:t>
        <a:bodyPr/>
        <a:lstStyle/>
        <a:p>
          <a:r>
            <a:rPr lang="ru-RU" sz="1600" dirty="0" smtClean="0"/>
            <a:t>Политическая</a:t>
          </a:r>
          <a:endParaRPr lang="ru-RU" sz="1600" dirty="0"/>
        </a:p>
      </dgm:t>
    </dgm:pt>
    <dgm:pt modelId="{2BB19F8C-F894-4A57-B67E-BA60098CF6C0}" type="parTrans" cxnId="{BB4FEAED-E178-4A7B-98AB-1D67E8681167}">
      <dgm:prSet/>
      <dgm:spPr/>
      <dgm:t>
        <a:bodyPr/>
        <a:lstStyle/>
        <a:p>
          <a:endParaRPr lang="ru-RU"/>
        </a:p>
      </dgm:t>
    </dgm:pt>
    <dgm:pt modelId="{89DEB0DE-E42B-482B-982A-3409016373F1}" type="sibTrans" cxnId="{BB4FEAED-E178-4A7B-98AB-1D67E8681167}">
      <dgm:prSet/>
      <dgm:spPr/>
      <dgm:t>
        <a:bodyPr/>
        <a:lstStyle/>
        <a:p>
          <a:endParaRPr lang="ru-RU"/>
        </a:p>
      </dgm:t>
    </dgm:pt>
    <dgm:pt modelId="{5EE12AF4-BFEE-485E-8D2D-117A31290B44}">
      <dgm:prSet phldrT="[Текст]"/>
      <dgm:spPr/>
      <dgm:t>
        <a:bodyPr/>
        <a:lstStyle/>
        <a:p>
          <a:r>
            <a:rPr lang="ru-RU" dirty="0" smtClean="0"/>
            <a:t>Социальная</a:t>
          </a:r>
          <a:endParaRPr lang="ru-RU" dirty="0"/>
        </a:p>
      </dgm:t>
    </dgm:pt>
    <dgm:pt modelId="{7F3C8E82-2CD3-42C1-BC9E-C1DED12DFFB3}" type="parTrans" cxnId="{1A4A5C11-3AA0-4A86-85D5-24C0DC7E1445}">
      <dgm:prSet/>
      <dgm:spPr/>
      <dgm:t>
        <a:bodyPr/>
        <a:lstStyle/>
        <a:p>
          <a:endParaRPr lang="ru-RU"/>
        </a:p>
      </dgm:t>
    </dgm:pt>
    <dgm:pt modelId="{2773A8DA-C734-4352-B32F-8493720B644D}" type="sibTrans" cxnId="{1A4A5C11-3AA0-4A86-85D5-24C0DC7E1445}">
      <dgm:prSet/>
      <dgm:spPr/>
      <dgm:t>
        <a:bodyPr/>
        <a:lstStyle/>
        <a:p>
          <a:endParaRPr lang="ru-RU"/>
        </a:p>
      </dgm:t>
    </dgm:pt>
    <dgm:pt modelId="{718A5FA8-4E10-4B38-A342-2AF39264EB5C}">
      <dgm:prSet phldrT="[Текст]"/>
      <dgm:spPr/>
      <dgm:t>
        <a:bodyPr/>
        <a:lstStyle/>
        <a:p>
          <a:r>
            <a:rPr lang="ru-RU" dirty="0" smtClean="0"/>
            <a:t>Духовная</a:t>
          </a:r>
          <a:endParaRPr lang="ru-RU" dirty="0"/>
        </a:p>
      </dgm:t>
    </dgm:pt>
    <dgm:pt modelId="{701159B7-1487-41FD-8E19-218A6CCC9C9D}" type="parTrans" cxnId="{EF59283B-A40F-4AC8-9D0E-B07EB0310DEC}">
      <dgm:prSet/>
      <dgm:spPr/>
      <dgm:t>
        <a:bodyPr/>
        <a:lstStyle/>
        <a:p>
          <a:endParaRPr lang="ru-RU"/>
        </a:p>
      </dgm:t>
    </dgm:pt>
    <dgm:pt modelId="{30DF9AA2-5CEA-4318-B5EF-8A4036EECC7A}" type="sibTrans" cxnId="{EF59283B-A40F-4AC8-9D0E-B07EB0310DEC}">
      <dgm:prSet/>
      <dgm:spPr/>
      <dgm:t>
        <a:bodyPr/>
        <a:lstStyle/>
        <a:p>
          <a:endParaRPr lang="ru-RU"/>
        </a:p>
      </dgm:t>
    </dgm:pt>
    <dgm:pt modelId="{B16CDA90-283E-4272-A574-95CAC18F90C9}">
      <dgm:prSet phldrT="[Текст]" custT="1"/>
      <dgm:spPr/>
      <dgm:t>
        <a:bodyPr/>
        <a:lstStyle/>
        <a:p>
          <a:r>
            <a:rPr lang="ru-RU" sz="1600" dirty="0" smtClean="0"/>
            <a:t>Экономическая</a:t>
          </a:r>
          <a:endParaRPr lang="ru-RU" sz="1600" dirty="0"/>
        </a:p>
      </dgm:t>
    </dgm:pt>
    <dgm:pt modelId="{8B3E390A-0B9B-433F-AC5D-BFD3336D2C42}" type="parTrans" cxnId="{2B84F133-D787-49BF-A844-C2A18B295212}">
      <dgm:prSet/>
      <dgm:spPr/>
      <dgm:t>
        <a:bodyPr/>
        <a:lstStyle/>
        <a:p>
          <a:endParaRPr lang="ru-RU"/>
        </a:p>
      </dgm:t>
    </dgm:pt>
    <dgm:pt modelId="{548F65D7-0F9F-460E-8F1A-225186D0B7E7}" type="sibTrans" cxnId="{2B84F133-D787-49BF-A844-C2A18B295212}">
      <dgm:prSet/>
      <dgm:spPr/>
      <dgm:t>
        <a:bodyPr/>
        <a:lstStyle/>
        <a:p>
          <a:endParaRPr lang="ru-RU"/>
        </a:p>
      </dgm:t>
    </dgm:pt>
    <dgm:pt modelId="{98952D60-6D3D-4967-B94A-18F20624CFAF}" type="pres">
      <dgm:prSet presAssocID="{FEDDEA5B-8583-4A46-B1CE-516DC2CC16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A410E-8062-4EC3-B5DF-EE3535E0939B}" type="pres">
      <dgm:prSet presAssocID="{5C153069-0A89-4715-9140-599F2469A746}" presName="centerShape" presStyleLbl="node0" presStyleIdx="0" presStyleCnt="1"/>
      <dgm:spPr/>
      <dgm:t>
        <a:bodyPr/>
        <a:lstStyle/>
        <a:p>
          <a:endParaRPr lang="ru-RU"/>
        </a:p>
      </dgm:t>
    </dgm:pt>
    <dgm:pt modelId="{E116719A-8B05-428A-AF42-F6B7EA8166B0}" type="pres">
      <dgm:prSet presAssocID="{2BB19F8C-F894-4A57-B67E-BA60098CF6C0}" presName="Name9" presStyleLbl="parChTrans1D2" presStyleIdx="0" presStyleCnt="4"/>
      <dgm:spPr/>
      <dgm:t>
        <a:bodyPr/>
        <a:lstStyle/>
        <a:p>
          <a:endParaRPr lang="ru-RU"/>
        </a:p>
      </dgm:t>
    </dgm:pt>
    <dgm:pt modelId="{C562BD11-2EC9-4184-978B-742DE7203C4F}" type="pres">
      <dgm:prSet presAssocID="{2BB19F8C-F894-4A57-B67E-BA60098CF6C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06AC906-27F3-421E-AC07-9EFE5224F501}" type="pres">
      <dgm:prSet presAssocID="{80FF962B-A8CF-4951-8E54-11A31360B04B}" presName="node" presStyleLbl="node1" presStyleIdx="0" presStyleCnt="4" custScaleX="122716" custScaleY="11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C135C-85FC-4A6C-83D1-24D6A3E7387B}" type="pres">
      <dgm:prSet presAssocID="{7F3C8E82-2CD3-42C1-BC9E-C1DED12DFFB3}" presName="Name9" presStyleLbl="parChTrans1D2" presStyleIdx="1" presStyleCnt="4"/>
      <dgm:spPr/>
      <dgm:t>
        <a:bodyPr/>
        <a:lstStyle/>
        <a:p>
          <a:endParaRPr lang="ru-RU"/>
        </a:p>
      </dgm:t>
    </dgm:pt>
    <dgm:pt modelId="{DAD9DBF0-3838-4BE5-96F4-2EBFE364200B}" type="pres">
      <dgm:prSet presAssocID="{7F3C8E82-2CD3-42C1-BC9E-C1DED12DFFB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B9D20AE-3E19-425B-9E65-27C119A2BA6C}" type="pres">
      <dgm:prSet presAssocID="{5EE12AF4-BFEE-485E-8D2D-117A31290B44}" presName="node" presStyleLbl="node1" presStyleIdx="1" presStyleCnt="4" custScaleX="112291" custScaleY="108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B337C-A197-4DF9-81B4-4BE6D6D187FB}" type="pres">
      <dgm:prSet presAssocID="{701159B7-1487-41FD-8E19-218A6CCC9C9D}" presName="Name9" presStyleLbl="parChTrans1D2" presStyleIdx="2" presStyleCnt="4"/>
      <dgm:spPr/>
      <dgm:t>
        <a:bodyPr/>
        <a:lstStyle/>
        <a:p>
          <a:endParaRPr lang="ru-RU"/>
        </a:p>
      </dgm:t>
    </dgm:pt>
    <dgm:pt modelId="{C10CF961-82F5-4767-AC16-7A34636487D8}" type="pres">
      <dgm:prSet presAssocID="{701159B7-1487-41FD-8E19-218A6CCC9C9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44C4EA2-69EB-4362-AE3C-0D55A7FF4AC7}" type="pres">
      <dgm:prSet presAssocID="{718A5FA8-4E10-4B38-A342-2AF39264EB5C}" presName="node" presStyleLbl="node1" presStyleIdx="2" presStyleCnt="4" custScaleX="109755" custScaleY="109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25A19-2F24-4A90-B5F5-8ED626E38719}" type="pres">
      <dgm:prSet presAssocID="{8B3E390A-0B9B-433F-AC5D-BFD3336D2C42}" presName="Name9" presStyleLbl="parChTrans1D2" presStyleIdx="3" presStyleCnt="4"/>
      <dgm:spPr/>
      <dgm:t>
        <a:bodyPr/>
        <a:lstStyle/>
        <a:p>
          <a:endParaRPr lang="ru-RU"/>
        </a:p>
      </dgm:t>
    </dgm:pt>
    <dgm:pt modelId="{54D79515-6DE0-4204-ACE5-6185BB215B59}" type="pres">
      <dgm:prSet presAssocID="{8B3E390A-0B9B-433F-AC5D-BFD3336D2C4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81251E6-F629-40B0-800B-13ABBADA0AC7}" type="pres">
      <dgm:prSet presAssocID="{B16CDA90-283E-4272-A574-95CAC18F90C9}" presName="node" presStyleLbl="node1" presStyleIdx="3" presStyleCnt="4" custScaleX="121298" custScaleY="11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CD14A-8193-4D0A-95B7-34A20F284800}" type="presOf" srcId="{7F3C8E82-2CD3-42C1-BC9E-C1DED12DFFB3}" destId="{DAD9DBF0-3838-4BE5-96F4-2EBFE364200B}" srcOrd="1" destOrd="0" presId="urn:microsoft.com/office/officeart/2005/8/layout/radial1"/>
    <dgm:cxn modelId="{77737AFD-8D82-4211-B143-AB81CA9052B9}" type="presOf" srcId="{B16CDA90-283E-4272-A574-95CAC18F90C9}" destId="{481251E6-F629-40B0-800B-13ABBADA0AC7}" srcOrd="0" destOrd="0" presId="urn:microsoft.com/office/officeart/2005/8/layout/radial1"/>
    <dgm:cxn modelId="{3FB786F7-A0D5-4971-BB39-79C967FAE42C}" type="presOf" srcId="{701159B7-1487-41FD-8E19-218A6CCC9C9D}" destId="{44FB337C-A197-4DF9-81B4-4BE6D6D187FB}" srcOrd="0" destOrd="0" presId="urn:microsoft.com/office/officeart/2005/8/layout/radial1"/>
    <dgm:cxn modelId="{1A4A5C11-3AA0-4A86-85D5-24C0DC7E1445}" srcId="{5C153069-0A89-4715-9140-599F2469A746}" destId="{5EE12AF4-BFEE-485E-8D2D-117A31290B44}" srcOrd="1" destOrd="0" parTransId="{7F3C8E82-2CD3-42C1-BC9E-C1DED12DFFB3}" sibTransId="{2773A8DA-C734-4352-B32F-8493720B644D}"/>
    <dgm:cxn modelId="{202F89FE-0365-44A6-A2AA-C280A91486A1}" type="presOf" srcId="{2BB19F8C-F894-4A57-B67E-BA60098CF6C0}" destId="{C562BD11-2EC9-4184-978B-742DE7203C4F}" srcOrd="1" destOrd="0" presId="urn:microsoft.com/office/officeart/2005/8/layout/radial1"/>
    <dgm:cxn modelId="{489C8FB8-8329-411C-96CE-AD4FEBB0A0EB}" type="presOf" srcId="{FEDDEA5B-8583-4A46-B1CE-516DC2CC16A2}" destId="{98952D60-6D3D-4967-B94A-18F20624CFAF}" srcOrd="0" destOrd="0" presId="urn:microsoft.com/office/officeart/2005/8/layout/radial1"/>
    <dgm:cxn modelId="{CC0D219F-F7D8-43A3-8800-1F8483A0DFD5}" type="presOf" srcId="{80FF962B-A8CF-4951-8E54-11A31360B04B}" destId="{B06AC906-27F3-421E-AC07-9EFE5224F501}" srcOrd="0" destOrd="0" presId="urn:microsoft.com/office/officeart/2005/8/layout/radial1"/>
    <dgm:cxn modelId="{2B84F133-D787-49BF-A844-C2A18B295212}" srcId="{5C153069-0A89-4715-9140-599F2469A746}" destId="{B16CDA90-283E-4272-A574-95CAC18F90C9}" srcOrd="3" destOrd="0" parTransId="{8B3E390A-0B9B-433F-AC5D-BFD3336D2C42}" sibTransId="{548F65D7-0F9F-460E-8F1A-225186D0B7E7}"/>
    <dgm:cxn modelId="{BB4FEAED-E178-4A7B-98AB-1D67E8681167}" srcId="{5C153069-0A89-4715-9140-599F2469A746}" destId="{80FF962B-A8CF-4951-8E54-11A31360B04B}" srcOrd="0" destOrd="0" parTransId="{2BB19F8C-F894-4A57-B67E-BA60098CF6C0}" sibTransId="{89DEB0DE-E42B-482B-982A-3409016373F1}"/>
    <dgm:cxn modelId="{06205CC5-7908-43C8-8AE2-4FB52AE85EEA}" type="presOf" srcId="{8B3E390A-0B9B-433F-AC5D-BFD3336D2C42}" destId="{54D79515-6DE0-4204-ACE5-6185BB215B59}" srcOrd="1" destOrd="0" presId="urn:microsoft.com/office/officeart/2005/8/layout/radial1"/>
    <dgm:cxn modelId="{30D972B9-5833-4FC1-94FE-50361135166B}" type="presOf" srcId="{7F3C8E82-2CD3-42C1-BC9E-C1DED12DFFB3}" destId="{D33C135C-85FC-4A6C-83D1-24D6A3E7387B}" srcOrd="0" destOrd="0" presId="urn:microsoft.com/office/officeart/2005/8/layout/radial1"/>
    <dgm:cxn modelId="{822AE230-95AC-435D-BB1D-7F4381507915}" type="presOf" srcId="{8B3E390A-0B9B-433F-AC5D-BFD3336D2C42}" destId="{B9425A19-2F24-4A90-B5F5-8ED626E38719}" srcOrd="0" destOrd="0" presId="urn:microsoft.com/office/officeart/2005/8/layout/radial1"/>
    <dgm:cxn modelId="{2317C084-9F19-4C15-B376-D05DEDA0F40B}" type="presOf" srcId="{2BB19F8C-F894-4A57-B67E-BA60098CF6C0}" destId="{E116719A-8B05-428A-AF42-F6B7EA8166B0}" srcOrd="0" destOrd="0" presId="urn:microsoft.com/office/officeart/2005/8/layout/radial1"/>
    <dgm:cxn modelId="{D43F796A-4ACB-4AB0-8CF8-6F8CFD06DF2F}" srcId="{FEDDEA5B-8583-4A46-B1CE-516DC2CC16A2}" destId="{5C153069-0A89-4715-9140-599F2469A746}" srcOrd="0" destOrd="0" parTransId="{C116BB72-9F22-4C2B-9EFD-6156D0006BA2}" sibTransId="{2D8343DF-2052-4A5B-AAD8-DCC717D7F00C}"/>
    <dgm:cxn modelId="{55D9134F-AE0C-401A-940D-DC30D78A6FDD}" type="presOf" srcId="{5EE12AF4-BFEE-485E-8D2D-117A31290B44}" destId="{BB9D20AE-3E19-425B-9E65-27C119A2BA6C}" srcOrd="0" destOrd="0" presId="urn:microsoft.com/office/officeart/2005/8/layout/radial1"/>
    <dgm:cxn modelId="{9551B5AF-2E7D-4AEA-9CB0-BFECACA3A4C4}" type="presOf" srcId="{5C153069-0A89-4715-9140-599F2469A746}" destId="{73CA410E-8062-4EC3-B5DF-EE3535E0939B}" srcOrd="0" destOrd="0" presId="urn:microsoft.com/office/officeart/2005/8/layout/radial1"/>
    <dgm:cxn modelId="{ECF9D873-757C-4C8C-B2A5-D97928215CD8}" type="presOf" srcId="{718A5FA8-4E10-4B38-A342-2AF39264EB5C}" destId="{F44C4EA2-69EB-4362-AE3C-0D55A7FF4AC7}" srcOrd="0" destOrd="0" presId="urn:microsoft.com/office/officeart/2005/8/layout/radial1"/>
    <dgm:cxn modelId="{2B746D8A-40CD-4FB3-AFF7-704D1E40A395}" type="presOf" srcId="{701159B7-1487-41FD-8E19-218A6CCC9C9D}" destId="{C10CF961-82F5-4767-AC16-7A34636487D8}" srcOrd="1" destOrd="0" presId="urn:microsoft.com/office/officeart/2005/8/layout/radial1"/>
    <dgm:cxn modelId="{EF59283B-A40F-4AC8-9D0E-B07EB0310DEC}" srcId="{5C153069-0A89-4715-9140-599F2469A746}" destId="{718A5FA8-4E10-4B38-A342-2AF39264EB5C}" srcOrd="2" destOrd="0" parTransId="{701159B7-1487-41FD-8E19-218A6CCC9C9D}" sibTransId="{30DF9AA2-5CEA-4318-B5EF-8A4036EECC7A}"/>
    <dgm:cxn modelId="{F98A2DC6-00A7-4D4C-AB3A-35D93E546901}" type="presParOf" srcId="{98952D60-6D3D-4967-B94A-18F20624CFAF}" destId="{73CA410E-8062-4EC3-B5DF-EE3535E0939B}" srcOrd="0" destOrd="0" presId="urn:microsoft.com/office/officeart/2005/8/layout/radial1"/>
    <dgm:cxn modelId="{4FC3EA4B-C0D9-4720-9D4E-413AB22F6C76}" type="presParOf" srcId="{98952D60-6D3D-4967-B94A-18F20624CFAF}" destId="{E116719A-8B05-428A-AF42-F6B7EA8166B0}" srcOrd="1" destOrd="0" presId="urn:microsoft.com/office/officeart/2005/8/layout/radial1"/>
    <dgm:cxn modelId="{3180AB14-FACF-4E27-B4B8-48F0A99D77C4}" type="presParOf" srcId="{E116719A-8B05-428A-AF42-F6B7EA8166B0}" destId="{C562BD11-2EC9-4184-978B-742DE7203C4F}" srcOrd="0" destOrd="0" presId="urn:microsoft.com/office/officeart/2005/8/layout/radial1"/>
    <dgm:cxn modelId="{AF640288-EC34-4337-8B0D-024AD9255BE7}" type="presParOf" srcId="{98952D60-6D3D-4967-B94A-18F20624CFAF}" destId="{B06AC906-27F3-421E-AC07-9EFE5224F501}" srcOrd="2" destOrd="0" presId="urn:microsoft.com/office/officeart/2005/8/layout/radial1"/>
    <dgm:cxn modelId="{0C8A4B3E-6F67-47F1-9F19-9F84091BAC11}" type="presParOf" srcId="{98952D60-6D3D-4967-B94A-18F20624CFAF}" destId="{D33C135C-85FC-4A6C-83D1-24D6A3E7387B}" srcOrd="3" destOrd="0" presId="urn:microsoft.com/office/officeart/2005/8/layout/radial1"/>
    <dgm:cxn modelId="{DDEA2C34-C3EB-4B15-80E6-2E88262F28F7}" type="presParOf" srcId="{D33C135C-85FC-4A6C-83D1-24D6A3E7387B}" destId="{DAD9DBF0-3838-4BE5-96F4-2EBFE364200B}" srcOrd="0" destOrd="0" presId="urn:microsoft.com/office/officeart/2005/8/layout/radial1"/>
    <dgm:cxn modelId="{21B4A374-18F5-4B4A-ABD4-24AED4F9792D}" type="presParOf" srcId="{98952D60-6D3D-4967-B94A-18F20624CFAF}" destId="{BB9D20AE-3E19-425B-9E65-27C119A2BA6C}" srcOrd="4" destOrd="0" presId="urn:microsoft.com/office/officeart/2005/8/layout/radial1"/>
    <dgm:cxn modelId="{D7D9C84F-DB25-42A4-8145-F35968EE29B6}" type="presParOf" srcId="{98952D60-6D3D-4967-B94A-18F20624CFAF}" destId="{44FB337C-A197-4DF9-81B4-4BE6D6D187FB}" srcOrd="5" destOrd="0" presId="urn:microsoft.com/office/officeart/2005/8/layout/radial1"/>
    <dgm:cxn modelId="{5525664B-59A9-43C8-9B77-074DA8BF2D45}" type="presParOf" srcId="{44FB337C-A197-4DF9-81B4-4BE6D6D187FB}" destId="{C10CF961-82F5-4767-AC16-7A34636487D8}" srcOrd="0" destOrd="0" presId="urn:microsoft.com/office/officeart/2005/8/layout/radial1"/>
    <dgm:cxn modelId="{5E3CFBD8-04B4-42DC-A2CC-155AE9CAC6E1}" type="presParOf" srcId="{98952D60-6D3D-4967-B94A-18F20624CFAF}" destId="{F44C4EA2-69EB-4362-AE3C-0D55A7FF4AC7}" srcOrd="6" destOrd="0" presId="urn:microsoft.com/office/officeart/2005/8/layout/radial1"/>
    <dgm:cxn modelId="{14BEC721-3616-407E-B09D-BA1A563E9BBC}" type="presParOf" srcId="{98952D60-6D3D-4967-B94A-18F20624CFAF}" destId="{B9425A19-2F24-4A90-B5F5-8ED626E38719}" srcOrd="7" destOrd="0" presId="urn:microsoft.com/office/officeart/2005/8/layout/radial1"/>
    <dgm:cxn modelId="{BCD7A172-83C8-4940-A69A-43B9C29AC0CE}" type="presParOf" srcId="{B9425A19-2F24-4A90-B5F5-8ED626E38719}" destId="{54D79515-6DE0-4204-ACE5-6185BB215B59}" srcOrd="0" destOrd="0" presId="urn:microsoft.com/office/officeart/2005/8/layout/radial1"/>
    <dgm:cxn modelId="{57396346-A118-40FE-95EA-7EA49846578E}" type="presParOf" srcId="{98952D60-6D3D-4967-B94A-18F20624CFAF}" destId="{481251E6-F629-40B0-800B-13ABBADA0AC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302F8-C6F4-44C6-B265-32D765FF41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7DAE47-EEA8-40E2-885B-D0928C2F836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Культура</a:t>
          </a:r>
          <a:endParaRPr lang="ru-RU" b="1" dirty="0">
            <a:solidFill>
              <a:srgbClr val="FFFF00"/>
            </a:solidFill>
          </a:endParaRPr>
        </a:p>
      </dgm:t>
    </dgm:pt>
    <dgm:pt modelId="{E4F39D02-A6CA-4D20-BBEF-ACD18208CD48}" type="parTrans" cxnId="{C56782E7-6812-4DC9-94EE-DA37FDA22500}">
      <dgm:prSet/>
      <dgm:spPr/>
      <dgm:t>
        <a:bodyPr/>
        <a:lstStyle/>
        <a:p>
          <a:endParaRPr lang="ru-RU"/>
        </a:p>
      </dgm:t>
    </dgm:pt>
    <dgm:pt modelId="{742C0605-0799-433D-AD66-D8541F881391}" type="sibTrans" cxnId="{C56782E7-6812-4DC9-94EE-DA37FDA22500}">
      <dgm:prSet/>
      <dgm:spPr/>
      <dgm:t>
        <a:bodyPr/>
        <a:lstStyle/>
        <a:p>
          <a:endParaRPr lang="ru-RU"/>
        </a:p>
      </dgm:t>
    </dgm:pt>
    <dgm:pt modelId="{6110292E-7100-4004-A806-065F7449ED9B}">
      <dgm:prSet phldrT="[Текст]"/>
      <dgm:spPr/>
      <dgm:t>
        <a:bodyPr/>
        <a:lstStyle/>
        <a:p>
          <a:r>
            <a:rPr lang="ru-RU" dirty="0" smtClean="0"/>
            <a:t>Материальная</a:t>
          </a:r>
          <a:endParaRPr lang="ru-RU" dirty="0"/>
        </a:p>
      </dgm:t>
    </dgm:pt>
    <dgm:pt modelId="{86CC45B9-DA49-430B-A4AF-502201C0B57F}" type="parTrans" cxnId="{BC37D14F-B3DD-4817-B467-65C86908E22A}">
      <dgm:prSet/>
      <dgm:spPr/>
      <dgm:t>
        <a:bodyPr/>
        <a:lstStyle/>
        <a:p>
          <a:endParaRPr lang="ru-RU"/>
        </a:p>
      </dgm:t>
    </dgm:pt>
    <dgm:pt modelId="{74F98C08-F4A7-4BA4-B71D-6A14F55063AD}" type="sibTrans" cxnId="{BC37D14F-B3DD-4817-B467-65C86908E22A}">
      <dgm:prSet/>
      <dgm:spPr/>
      <dgm:t>
        <a:bodyPr/>
        <a:lstStyle/>
        <a:p>
          <a:endParaRPr lang="ru-RU"/>
        </a:p>
      </dgm:t>
    </dgm:pt>
    <dgm:pt modelId="{588A8274-75EB-4A13-8386-1CDAE46A0BC2}">
      <dgm:prSet phldrT="[Текст]"/>
      <dgm:spPr/>
      <dgm:t>
        <a:bodyPr/>
        <a:lstStyle/>
        <a:p>
          <a:r>
            <a:rPr lang="ru-RU" dirty="0" smtClean="0"/>
            <a:t>Духовная</a:t>
          </a:r>
          <a:endParaRPr lang="ru-RU" dirty="0"/>
        </a:p>
      </dgm:t>
    </dgm:pt>
    <dgm:pt modelId="{71BABA25-78DA-4BCB-A6BA-CF3126373DB1}" type="parTrans" cxnId="{A7F16B5F-731D-4605-A5A9-58C4F399AAA0}">
      <dgm:prSet/>
      <dgm:spPr/>
      <dgm:t>
        <a:bodyPr/>
        <a:lstStyle/>
        <a:p>
          <a:endParaRPr lang="ru-RU"/>
        </a:p>
      </dgm:t>
    </dgm:pt>
    <dgm:pt modelId="{12073E08-7E26-46E5-9D80-3B8A550A16C2}" type="sibTrans" cxnId="{A7F16B5F-731D-4605-A5A9-58C4F399AAA0}">
      <dgm:prSet/>
      <dgm:spPr/>
      <dgm:t>
        <a:bodyPr/>
        <a:lstStyle/>
        <a:p>
          <a:endParaRPr lang="ru-RU"/>
        </a:p>
      </dgm:t>
    </dgm:pt>
    <dgm:pt modelId="{80BC6A78-8360-4234-8731-A10B6617C4AA}" type="pres">
      <dgm:prSet presAssocID="{74C302F8-C6F4-44C6-B265-32D765FF41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813A33-DC4E-45E2-B1D6-1A6CCD6E9864}" type="pres">
      <dgm:prSet presAssocID="{647DAE47-EEA8-40E2-885B-D0928C2F8361}" presName="hierRoot1" presStyleCnt="0">
        <dgm:presLayoutVars>
          <dgm:hierBranch val="init"/>
        </dgm:presLayoutVars>
      </dgm:prSet>
      <dgm:spPr/>
    </dgm:pt>
    <dgm:pt modelId="{EE52C278-32A5-4B11-9CBA-4F72909D6EFC}" type="pres">
      <dgm:prSet presAssocID="{647DAE47-EEA8-40E2-885B-D0928C2F8361}" presName="rootComposite1" presStyleCnt="0"/>
      <dgm:spPr/>
    </dgm:pt>
    <dgm:pt modelId="{9D22A87B-FB30-4F12-A2D1-6DFAA1D0EB9D}" type="pres">
      <dgm:prSet presAssocID="{647DAE47-EEA8-40E2-885B-D0928C2F8361}" presName="rootText1" presStyleLbl="node0" presStyleIdx="0" presStyleCnt="1" custScaleY="47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043FE-DAA2-4753-9FA2-E4E37109F102}" type="pres">
      <dgm:prSet presAssocID="{647DAE47-EEA8-40E2-885B-D0928C2F83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890727-2F90-4F96-B8BF-D778C470CA87}" type="pres">
      <dgm:prSet presAssocID="{647DAE47-EEA8-40E2-885B-D0928C2F8361}" presName="hierChild2" presStyleCnt="0"/>
      <dgm:spPr/>
    </dgm:pt>
    <dgm:pt modelId="{13FB8345-BB65-42A2-A72E-C9A24406B536}" type="pres">
      <dgm:prSet presAssocID="{86CC45B9-DA49-430B-A4AF-502201C0B57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0C47CAB-DC17-4F11-97C2-967A93DCA37F}" type="pres">
      <dgm:prSet presAssocID="{6110292E-7100-4004-A806-065F7449ED9B}" presName="hierRoot2" presStyleCnt="0">
        <dgm:presLayoutVars>
          <dgm:hierBranch val="init"/>
        </dgm:presLayoutVars>
      </dgm:prSet>
      <dgm:spPr/>
    </dgm:pt>
    <dgm:pt modelId="{E97EFF78-3D62-44AB-92AA-C31B0C156D66}" type="pres">
      <dgm:prSet presAssocID="{6110292E-7100-4004-A806-065F7449ED9B}" presName="rootComposite" presStyleCnt="0"/>
      <dgm:spPr/>
    </dgm:pt>
    <dgm:pt modelId="{B55EF9A3-D55F-424B-88A4-C10F8938F70D}" type="pres">
      <dgm:prSet presAssocID="{6110292E-7100-4004-A806-065F7449ED9B}" presName="rootText" presStyleLbl="node2" presStyleIdx="0" presStyleCnt="2" custScaleY="41795" custLinFactNeighborX="-36618" custLinFactNeighborY="-29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034B1A-D5FF-49E4-82EF-0E8C0AFE4416}" type="pres">
      <dgm:prSet presAssocID="{6110292E-7100-4004-A806-065F7449ED9B}" presName="rootConnector" presStyleLbl="node2" presStyleIdx="0" presStyleCnt="2"/>
      <dgm:spPr/>
      <dgm:t>
        <a:bodyPr/>
        <a:lstStyle/>
        <a:p>
          <a:endParaRPr lang="ru-RU"/>
        </a:p>
      </dgm:t>
    </dgm:pt>
    <dgm:pt modelId="{E9E15752-BAD9-4F5F-939B-45C64C22CDB9}" type="pres">
      <dgm:prSet presAssocID="{6110292E-7100-4004-A806-065F7449ED9B}" presName="hierChild4" presStyleCnt="0"/>
      <dgm:spPr/>
    </dgm:pt>
    <dgm:pt modelId="{10922144-5357-4E88-8E8C-4FAB8392A28C}" type="pres">
      <dgm:prSet presAssocID="{6110292E-7100-4004-A806-065F7449ED9B}" presName="hierChild5" presStyleCnt="0"/>
      <dgm:spPr/>
    </dgm:pt>
    <dgm:pt modelId="{B75694F7-41FA-4238-8D7C-52E0F4236089}" type="pres">
      <dgm:prSet presAssocID="{71BABA25-78DA-4BCB-A6BA-CF3126373DB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076A7DC-7D6C-4544-8AD9-47C01B0EF30E}" type="pres">
      <dgm:prSet presAssocID="{588A8274-75EB-4A13-8386-1CDAE46A0BC2}" presName="hierRoot2" presStyleCnt="0">
        <dgm:presLayoutVars>
          <dgm:hierBranch val="init"/>
        </dgm:presLayoutVars>
      </dgm:prSet>
      <dgm:spPr/>
    </dgm:pt>
    <dgm:pt modelId="{02DF8314-DA3F-4FE3-BABB-92A8472D550C}" type="pres">
      <dgm:prSet presAssocID="{588A8274-75EB-4A13-8386-1CDAE46A0BC2}" presName="rootComposite" presStyleCnt="0"/>
      <dgm:spPr/>
    </dgm:pt>
    <dgm:pt modelId="{F42E96FB-6321-4427-BFEF-2DBF824983C1}" type="pres">
      <dgm:prSet presAssocID="{588A8274-75EB-4A13-8386-1CDAE46A0BC2}" presName="rootText" presStyleLbl="node2" presStyleIdx="1" presStyleCnt="2" custScaleY="36910" custLinFactNeighborX="-2277" custLinFactNeighborY="-2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FFA3B9-6C42-48CF-92E6-0801228F5067}" type="pres">
      <dgm:prSet presAssocID="{588A8274-75EB-4A13-8386-1CDAE46A0BC2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11E11A-449A-48E8-8E76-8C674BAD3017}" type="pres">
      <dgm:prSet presAssocID="{588A8274-75EB-4A13-8386-1CDAE46A0BC2}" presName="hierChild4" presStyleCnt="0"/>
      <dgm:spPr/>
    </dgm:pt>
    <dgm:pt modelId="{BF1F69F5-F64C-4788-80A1-FDF75DACF7F6}" type="pres">
      <dgm:prSet presAssocID="{588A8274-75EB-4A13-8386-1CDAE46A0BC2}" presName="hierChild5" presStyleCnt="0"/>
      <dgm:spPr/>
    </dgm:pt>
    <dgm:pt modelId="{F88C7BDB-3E67-4404-B706-9893056ADF0C}" type="pres">
      <dgm:prSet presAssocID="{647DAE47-EEA8-40E2-885B-D0928C2F8361}" presName="hierChild3" presStyleCnt="0"/>
      <dgm:spPr/>
    </dgm:pt>
  </dgm:ptLst>
  <dgm:cxnLst>
    <dgm:cxn modelId="{CC7A3630-3643-45BC-AB40-9806FC3CAEED}" type="presOf" srcId="{6110292E-7100-4004-A806-065F7449ED9B}" destId="{DA034B1A-D5FF-49E4-82EF-0E8C0AFE4416}" srcOrd="1" destOrd="0" presId="urn:microsoft.com/office/officeart/2005/8/layout/orgChart1"/>
    <dgm:cxn modelId="{8297D78B-7855-4F23-BB59-EE2473F28A74}" type="presOf" srcId="{71BABA25-78DA-4BCB-A6BA-CF3126373DB1}" destId="{B75694F7-41FA-4238-8D7C-52E0F4236089}" srcOrd="0" destOrd="0" presId="urn:microsoft.com/office/officeart/2005/8/layout/orgChart1"/>
    <dgm:cxn modelId="{C56782E7-6812-4DC9-94EE-DA37FDA22500}" srcId="{74C302F8-C6F4-44C6-B265-32D765FF41E3}" destId="{647DAE47-EEA8-40E2-885B-D0928C2F8361}" srcOrd="0" destOrd="0" parTransId="{E4F39D02-A6CA-4D20-BBEF-ACD18208CD48}" sibTransId="{742C0605-0799-433D-AD66-D8541F881391}"/>
    <dgm:cxn modelId="{BC37D14F-B3DD-4817-B467-65C86908E22A}" srcId="{647DAE47-EEA8-40E2-885B-D0928C2F8361}" destId="{6110292E-7100-4004-A806-065F7449ED9B}" srcOrd="0" destOrd="0" parTransId="{86CC45B9-DA49-430B-A4AF-502201C0B57F}" sibTransId="{74F98C08-F4A7-4BA4-B71D-6A14F55063AD}"/>
    <dgm:cxn modelId="{82E6BFD7-05E9-417E-BACE-50B013173097}" type="presOf" srcId="{647DAE47-EEA8-40E2-885B-D0928C2F8361}" destId="{080043FE-DAA2-4753-9FA2-E4E37109F102}" srcOrd="1" destOrd="0" presId="urn:microsoft.com/office/officeart/2005/8/layout/orgChart1"/>
    <dgm:cxn modelId="{75FCEEFC-7BC0-4F20-9B17-CD3CFA6BD7DE}" type="presOf" srcId="{74C302F8-C6F4-44C6-B265-32D765FF41E3}" destId="{80BC6A78-8360-4234-8731-A10B6617C4AA}" srcOrd="0" destOrd="0" presId="urn:microsoft.com/office/officeart/2005/8/layout/orgChart1"/>
    <dgm:cxn modelId="{4AB89C69-C4F8-4A34-8B8C-16AF188D9EBD}" type="presOf" srcId="{588A8274-75EB-4A13-8386-1CDAE46A0BC2}" destId="{6DFFA3B9-6C42-48CF-92E6-0801228F5067}" srcOrd="1" destOrd="0" presId="urn:microsoft.com/office/officeart/2005/8/layout/orgChart1"/>
    <dgm:cxn modelId="{A7F16B5F-731D-4605-A5A9-58C4F399AAA0}" srcId="{647DAE47-EEA8-40E2-885B-D0928C2F8361}" destId="{588A8274-75EB-4A13-8386-1CDAE46A0BC2}" srcOrd="1" destOrd="0" parTransId="{71BABA25-78DA-4BCB-A6BA-CF3126373DB1}" sibTransId="{12073E08-7E26-46E5-9D80-3B8A550A16C2}"/>
    <dgm:cxn modelId="{FEC0022E-330A-4E9D-8471-69FDC0567A3E}" type="presOf" srcId="{588A8274-75EB-4A13-8386-1CDAE46A0BC2}" destId="{F42E96FB-6321-4427-BFEF-2DBF824983C1}" srcOrd="0" destOrd="0" presId="urn:microsoft.com/office/officeart/2005/8/layout/orgChart1"/>
    <dgm:cxn modelId="{40F6B400-6522-4F7A-BA8C-2508BCFA57D9}" type="presOf" srcId="{647DAE47-EEA8-40E2-885B-D0928C2F8361}" destId="{9D22A87B-FB30-4F12-A2D1-6DFAA1D0EB9D}" srcOrd="0" destOrd="0" presId="urn:microsoft.com/office/officeart/2005/8/layout/orgChart1"/>
    <dgm:cxn modelId="{7CD65C88-E783-48C4-9849-E82293B583A0}" type="presOf" srcId="{86CC45B9-DA49-430B-A4AF-502201C0B57F}" destId="{13FB8345-BB65-42A2-A72E-C9A24406B536}" srcOrd="0" destOrd="0" presId="urn:microsoft.com/office/officeart/2005/8/layout/orgChart1"/>
    <dgm:cxn modelId="{FAEB2AEE-97A3-4688-A643-F8717B6D57AD}" type="presOf" srcId="{6110292E-7100-4004-A806-065F7449ED9B}" destId="{B55EF9A3-D55F-424B-88A4-C10F8938F70D}" srcOrd="0" destOrd="0" presId="urn:microsoft.com/office/officeart/2005/8/layout/orgChart1"/>
    <dgm:cxn modelId="{1924A38E-4E6F-40F9-82A5-C2300080E28D}" type="presParOf" srcId="{80BC6A78-8360-4234-8731-A10B6617C4AA}" destId="{FB813A33-DC4E-45E2-B1D6-1A6CCD6E9864}" srcOrd="0" destOrd="0" presId="urn:microsoft.com/office/officeart/2005/8/layout/orgChart1"/>
    <dgm:cxn modelId="{07BF47CE-7EA5-4582-9B8E-6111ED3592F5}" type="presParOf" srcId="{FB813A33-DC4E-45E2-B1D6-1A6CCD6E9864}" destId="{EE52C278-32A5-4B11-9CBA-4F72909D6EFC}" srcOrd="0" destOrd="0" presId="urn:microsoft.com/office/officeart/2005/8/layout/orgChart1"/>
    <dgm:cxn modelId="{006283AF-FBF8-4B8A-84F0-046D7FBDEF0E}" type="presParOf" srcId="{EE52C278-32A5-4B11-9CBA-4F72909D6EFC}" destId="{9D22A87B-FB30-4F12-A2D1-6DFAA1D0EB9D}" srcOrd="0" destOrd="0" presId="urn:microsoft.com/office/officeart/2005/8/layout/orgChart1"/>
    <dgm:cxn modelId="{16CAABF7-3F54-48CE-BA95-6365268760DB}" type="presParOf" srcId="{EE52C278-32A5-4B11-9CBA-4F72909D6EFC}" destId="{080043FE-DAA2-4753-9FA2-E4E37109F102}" srcOrd="1" destOrd="0" presId="urn:microsoft.com/office/officeart/2005/8/layout/orgChart1"/>
    <dgm:cxn modelId="{1587B33B-9A67-4EA4-A9F5-6189D1F39DE2}" type="presParOf" srcId="{FB813A33-DC4E-45E2-B1D6-1A6CCD6E9864}" destId="{B5890727-2F90-4F96-B8BF-D778C470CA87}" srcOrd="1" destOrd="0" presId="urn:microsoft.com/office/officeart/2005/8/layout/orgChart1"/>
    <dgm:cxn modelId="{23B63B57-C924-4FC5-94D6-95A01D61C467}" type="presParOf" srcId="{B5890727-2F90-4F96-B8BF-D778C470CA87}" destId="{13FB8345-BB65-42A2-A72E-C9A24406B536}" srcOrd="0" destOrd="0" presId="urn:microsoft.com/office/officeart/2005/8/layout/orgChart1"/>
    <dgm:cxn modelId="{19720716-2DB3-4A1A-ADD3-7445FB83993E}" type="presParOf" srcId="{B5890727-2F90-4F96-B8BF-D778C470CA87}" destId="{20C47CAB-DC17-4F11-97C2-967A93DCA37F}" srcOrd="1" destOrd="0" presId="urn:microsoft.com/office/officeart/2005/8/layout/orgChart1"/>
    <dgm:cxn modelId="{DC5FCDF2-77F9-4180-AD51-45CEE45A59B7}" type="presParOf" srcId="{20C47CAB-DC17-4F11-97C2-967A93DCA37F}" destId="{E97EFF78-3D62-44AB-92AA-C31B0C156D66}" srcOrd="0" destOrd="0" presId="urn:microsoft.com/office/officeart/2005/8/layout/orgChart1"/>
    <dgm:cxn modelId="{75EE3B81-B42A-484B-A4CE-DF6FC537119E}" type="presParOf" srcId="{E97EFF78-3D62-44AB-92AA-C31B0C156D66}" destId="{B55EF9A3-D55F-424B-88A4-C10F8938F70D}" srcOrd="0" destOrd="0" presId="urn:microsoft.com/office/officeart/2005/8/layout/orgChart1"/>
    <dgm:cxn modelId="{91E471B7-D93C-473E-BE49-CFA988583174}" type="presParOf" srcId="{E97EFF78-3D62-44AB-92AA-C31B0C156D66}" destId="{DA034B1A-D5FF-49E4-82EF-0E8C0AFE4416}" srcOrd="1" destOrd="0" presId="urn:microsoft.com/office/officeart/2005/8/layout/orgChart1"/>
    <dgm:cxn modelId="{AB553165-571F-4E5F-960B-D4E81F2B5A74}" type="presParOf" srcId="{20C47CAB-DC17-4F11-97C2-967A93DCA37F}" destId="{E9E15752-BAD9-4F5F-939B-45C64C22CDB9}" srcOrd="1" destOrd="0" presId="urn:microsoft.com/office/officeart/2005/8/layout/orgChart1"/>
    <dgm:cxn modelId="{4060F890-FC42-4BE3-A3F6-0FA8A5383972}" type="presParOf" srcId="{20C47CAB-DC17-4F11-97C2-967A93DCA37F}" destId="{10922144-5357-4E88-8E8C-4FAB8392A28C}" srcOrd="2" destOrd="0" presId="urn:microsoft.com/office/officeart/2005/8/layout/orgChart1"/>
    <dgm:cxn modelId="{3B8BA5BA-6243-4F90-8CD1-2BC4A1B971A4}" type="presParOf" srcId="{B5890727-2F90-4F96-B8BF-D778C470CA87}" destId="{B75694F7-41FA-4238-8D7C-52E0F4236089}" srcOrd="2" destOrd="0" presId="urn:microsoft.com/office/officeart/2005/8/layout/orgChart1"/>
    <dgm:cxn modelId="{65B52904-D125-4524-A40B-BF1A29A64E5A}" type="presParOf" srcId="{B5890727-2F90-4F96-B8BF-D778C470CA87}" destId="{9076A7DC-7D6C-4544-8AD9-47C01B0EF30E}" srcOrd="3" destOrd="0" presId="urn:microsoft.com/office/officeart/2005/8/layout/orgChart1"/>
    <dgm:cxn modelId="{11F44BDD-4483-4AAA-898C-916803F92C18}" type="presParOf" srcId="{9076A7DC-7D6C-4544-8AD9-47C01B0EF30E}" destId="{02DF8314-DA3F-4FE3-BABB-92A8472D550C}" srcOrd="0" destOrd="0" presId="urn:microsoft.com/office/officeart/2005/8/layout/orgChart1"/>
    <dgm:cxn modelId="{EFDFA47A-D5FC-47A6-B430-16B4B5C1AC15}" type="presParOf" srcId="{02DF8314-DA3F-4FE3-BABB-92A8472D550C}" destId="{F42E96FB-6321-4427-BFEF-2DBF824983C1}" srcOrd="0" destOrd="0" presId="urn:microsoft.com/office/officeart/2005/8/layout/orgChart1"/>
    <dgm:cxn modelId="{44779DA1-F13B-410A-86F6-0D4FC3785601}" type="presParOf" srcId="{02DF8314-DA3F-4FE3-BABB-92A8472D550C}" destId="{6DFFA3B9-6C42-48CF-92E6-0801228F5067}" srcOrd="1" destOrd="0" presId="urn:microsoft.com/office/officeart/2005/8/layout/orgChart1"/>
    <dgm:cxn modelId="{2D3FC7D4-BED1-40D5-AFF9-D2CB52AC5F2C}" type="presParOf" srcId="{9076A7DC-7D6C-4544-8AD9-47C01B0EF30E}" destId="{2711E11A-449A-48E8-8E76-8C674BAD3017}" srcOrd="1" destOrd="0" presId="urn:microsoft.com/office/officeart/2005/8/layout/orgChart1"/>
    <dgm:cxn modelId="{12D165BB-34A0-42CD-B225-2BEFC88750CD}" type="presParOf" srcId="{9076A7DC-7D6C-4544-8AD9-47C01B0EF30E}" destId="{BF1F69F5-F64C-4788-80A1-FDF75DACF7F6}" srcOrd="2" destOrd="0" presId="urn:microsoft.com/office/officeart/2005/8/layout/orgChart1"/>
    <dgm:cxn modelId="{F821F2FB-74F9-4458-A8D9-8B44C4E49E02}" type="presParOf" srcId="{FB813A33-DC4E-45E2-B1D6-1A6CCD6E9864}" destId="{F88C7BDB-3E67-4404-B706-9893056ADF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DAD0C-04A4-4DCB-8602-AA6284707FE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D1CC6-FE22-4E21-AC22-62B25B0FADE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C000"/>
              </a:solidFill>
            </a:rPr>
            <a:t>Духовная жизнь общества</a:t>
          </a:r>
          <a:endParaRPr lang="ru-RU" sz="1400" dirty="0">
            <a:solidFill>
              <a:srgbClr val="FFC000"/>
            </a:solidFill>
          </a:endParaRPr>
        </a:p>
      </dgm:t>
    </dgm:pt>
    <dgm:pt modelId="{30708617-A5EB-4B0B-942A-A98A8CC76CE3}" type="parTrans" cxnId="{0E10EDCC-455C-41A7-8AA4-7E58929725E7}">
      <dgm:prSet/>
      <dgm:spPr/>
      <dgm:t>
        <a:bodyPr/>
        <a:lstStyle/>
        <a:p>
          <a:endParaRPr lang="ru-RU" sz="1400"/>
        </a:p>
      </dgm:t>
    </dgm:pt>
    <dgm:pt modelId="{4AFD5ACC-E4B9-4609-8F27-A9C23C9FFB0E}" type="sibTrans" cxnId="{0E10EDCC-455C-41A7-8AA4-7E58929725E7}">
      <dgm:prSet/>
      <dgm:spPr/>
      <dgm:t>
        <a:bodyPr/>
        <a:lstStyle/>
        <a:p>
          <a:endParaRPr lang="ru-RU" sz="1400"/>
        </a:p>
      </dgm:t>
    </dgm:pt>
    <dgm:pt modelId="{922B5F2F-F2D6-4D71-A32A-03BCEABFC79F}">
      <dgm:prSet phldrT="[Текст]" custT="1"/>
      <dgm:spPr/>
      <dgm:t>
        <a:bodyPr/>
        <a:lstStyle/>
        <a:p>
          <a:r>
            <a:rPr lang="ru-RU" sz="1400" dirty="0" smtClean="0"/>
            <a:t>Язык</a:t>
          </a:r>
          <a:endParaRPr lang="ru-RU" sz="1400" dirty="0"/>
        </a:p>
      </dgm:t>
    </dgm:pt>
    <dgm:pt modelId="{B72EB010-59FA-4853-9B0C-E7BA170B1B35}" type="parTrans" cxnId="{C98EB927-F454-4D7A-8C2C-71221E85A24B}">
      <dgm:prSet custT="1"/>
      <dgm:spPr/>
      <dgm:t>
        <a:bodyPr/>
        <a:lstStyle/>
        <a:p>
          <a:endParaRPr lang="ru-RU" sz="1400"/>
        </a:p>
      </dgm:t>
    </dgm:pt>
    <dgm:pt modelId="{808223C2-4922-4A75-8B8E-90DA152AAD4E}" type="sibTrans" cxnId="{C98EB927-F454-4D7A-8C2C-71221E85A24B}">
      <dgm:prSet/>
      <dgm:spPr/>
      <dgm:t>
        <a:bodyPr/>
        <a:lstStyle/>
        <a:p>
          <a:endParaRPr lang="ru-RU" sz="1400"/>
        </a:p>
      </dgm:t>
    </dgm:pt>
    <dgm:pt modelId="{3E91DC26-B979-42FD-9647-064AE050B868}">
      <dgm:prSet phldrT="[Текст]" custT="1"/>
      <dgm:spPr/>
      <dgm:t>
        <a:bodyPr/>
        <a:lstStyle/>
        <a:p>
          <a:r>
            <a:rPr lang="ru-RU" sz="1400" dirty="0" smtClean="0"/>
            <a:t>Право</a:t>
          </a:r>
          <a:endParaRPr lang="ru-RU" sz="1400" dirty="0"/>
        </a:p>
      </dgm:t>
    </dgm:pt>
    <dgm:pt modelId="{818B62CF-16FC-4311-AB4A-DFA6D535D10C}" type="parTrans" cxnId="{5589816F-F360-4359-A8EF-539288A3C37A}">
      <dgm:prSet custT="1"/>
      <dgm:spPr/>
      <dgm:t>
        <a:bodyPr/>
        <a:lstStyle/>
        <a:p>
          <a:endParaRPr lang="ru-RU" sz="1400"/>
        </a:p>
      </dgm:t>
    </dgm:pt>
    <dgm:pt modelId="{5BCA0DCD-4E31-4D5E-8581-DEF3217EB789}" type="sibTrans" cxnId="{5589816F-F360-4359-A8EF-539288A3C37A}">
      <dgm:prSet/>
      <dgm:spPr/>
      <dgm:t>
        <a:bodyPr/>
        <a:lstStyle/>
        <a:p>
          <a:endParaRPr lang="ru-RU" sz="1400"/>
        </a:p>
      </dgm:t>
    </dgm:pt>
    <dgm:pt modelId="{5981F510-7BD8-4D78-BFD2-E3ED417EF882}">
      <dgm:prSet phldrT="[Текст]" custT="1"/>
      <dgm:spPr/>
      <dgm:t>
        <a:bodyPr/>
        <a:lstStyle/>
        <a:p>
          <a:r>
            <a:rPr lang="ru-RU" sz="1400" dirty="0" smtClean="0"/>
            <a:t>Мораль</a:t>
          </a:r>
          <a:endParaRPr lang="ru-RU" sz="1400" dirty="0"/>
        </a:p>
      </dgm:t>
    </dgm:pt>
    <dgm:pt modelId="{8892C7F9-57E8-43D7-B18D-81ED9E19C1A7}" type="parTrans" cxnId="{99AF86AB-C201-4C52-9755-AB8D2DB4ECAC}">
      <dgm:prSet custT="1"/>
      <dgm:spPr/>
      <dgm:t>
        <a:bodyPr/>
        <a:lstStyle/>
        <a:p>
          <a:endParaRPr lang="ru-RU" sz="1400"/>
        </a:p>
      </dgm:t>
    </dgm:pt>
    <dgm:pt modelId="{B94B97D5-B9FB-41F6-9478-A8A97E68BCBF}" type="sibTrans" cxnId="{99AF86AB-C201-4C52-9755-AB8D2DB4ECAC}">
      <dgm:prSet/>
      <dgm:spPr/>
      <dgm:t>
        <a:bodyPr/>
        <a:lstStyle/>
        <a:p>
          <a:endParaRPr lang="ru-RU" sz="1400"/>
        </a:p>
      </dgm:t>
    </dgm:pt>
    <dgm:pt modelId="{07D73402-613B-4893-99AC-77396D2A5049}">
      <dgm:prSet phldrT="[Текст]" custT="1"/>
      <dgm:spPr/>
      <dgm:t>
        <a:bodyPr/>
        <a:lstStyle/>
        <a:p>
          <a:r>
            <a:rPr lang="ru-RU" sz="1400" dirty="0" smtClean="0"/>
            <a:t>Религия</a:t>
          </a:r>
          <a:endParaRPr lang="ru-RU" sz="1400" dirty="0"/>
        </a:p>
      </dgm:t>
    </dgm:pt>
    <dgm:pt modelId="{54C39E46-36C9-4A8B-A90F-B0CFBF83FDCA}" type="parTrans" cxnId="{6FC9AE1D-6348-4E2F-A91C-2DB3EB886CF3}">
      <dgm:prSet custT="1"/>
      <dgm:spPr/>
      <dgm:t>
        <a:bodyPr/>
        <a:lstStyle/>
        <a:p>
          <a:endParaRPr lang="ru-RU" sz="1400"/>
        </a:p>
      </dgm:t>
    </dgm:pt>
    <dgm:pt modelId="{1A4690B8-81BE-4B90-AE29-8E27172F1279}" type="sibTrans" cxnId="{6FC9AE1D-6348-4E2F-A91C-2DB3EB886CF3}">
      <dgm:prSet/>
      <dgm:spPr/>
      <dgm:t>
        <a:bodyPr/>
        <a:lstStyle/>
        <a:p>
          <a:endParaRPr lang="ru-RU" sz="1400"/>
        </a:p>
      </dgm:t>
    </dgm:pt>
    <dgm:pt modelId="{0EE36277-DABA-4EC5-AC5B-DADE9CBD90AA}">
      <dgm:prSet custT="1"/>
      <dgm:spPr/>
      <dgm:t>
        <a:bodyPr/>
        <a:lstStyle/>
        <a:p>
          <a:r>
            <a:rPr lang="ru-RU" sz="1400" dirty="0" smtClean="0"/>
            <a:t>Образование</a:t>
          </a:r>
          <a:endParaRPr lang="ru-RU" sz="1400" dirty="0"/>
        </a:p>
      </dgm:t>
    </dgm:pt>
    <dgm:pt modelId="{B8F51A54-88BA-4E7A-9529-4255A53D7631}" type="parTrans" cxnId="{A9BC1251-AB15-4FDC-92B4-657BAD3A3008}">
      <dgm:prSet custT="1"/>
      <dgm:spPr/>
      <dgm:t>
        <a:bodyPr/>
        <a:lstStyle/>
        <a:p>
          <a:endParaRPr lang="ru-RU" sz="1400"/>
        </a:p>
      </dgm:t>
    </dgm:pt>
    <dgm:pt modelId="{F6AD18C8-6AA9-4917-88B4-5F73AFC7B3DC}" type="sibTrans" cxnId="{A9BC1251-AB15-4FDC-92B4-657BAD3A3008}">
      <dgm:prSet/>
      <dgm:spPr/>
      <dgm:t>
        <a:bodyPr/>
        <a:lstStyle/>
        <a:p>
          <a:endParaRPr lang="ru-RU" sz="1400"/>
        </a:p>
      </dgm:t>
    </dgm:pt>
    <dgm:pt modelId="{AA9059B1-84D6-440D-89B4-3F91FE2351CD}">
      <dgm:prSet custT="1"/>
      <dgm:spPr/>
      <dgm:t>
        <a:bodyPr/>
        <a:lstStyle/>
        <a:p>
          <a:r>
            <a:rPr lang="ru-RU" sz="1400" dirty="0" smtClean="0"/>
            <a:t>Наука</a:t>
          </a:r>
          <a:endParaRPr lang="ru-RU" sz="1400" dirty="0"/>
        </a:p>
      </dgm:t>
    </dgm:pt>
    <dgm:pt modelId="{4EE2EF99-7FA0-40F9-A5ED-CDCE2FC4EB25}" type="parTrans" cxnId="{D826BD24-0A45-4DFA-BAB0-4C455A3CC798}">
      <dgm:prSet custT="1"/>
      <dgm:spPr/>
      <dgm:t>
        <a:bodyPr/>
        <a:lstStyle/>
        <a:p>
          <a:endParaRPr lang="ru-RU" sz="1400"/>
        </a:p>
      </dgm:t>
    </dgm:pt>
    <dgm:pt modelId="{7D62D78C-125E-4BD5-99D2-34FED0FE583C}" type="sibTrans" cxnId="{D826BD24-0A45-4DFA-BAB0-4C455A3CC798}">
      <dgm:prSet/>
      <dgm:spPr/>
      <dgm:t>
        <a:bodyPr/>
        <a:lstStyle/>
        <a:p>
          <a:endParaRPr lang="ru-RU" sz="1400"/>
        </a:p>
      </dgm:t>
    </dgm:pt>
    <dgm:pt modelId="{9F67F60D-E670-4155-AB25-FB1F5249993B}">
      <dgm:prSet custT="1"/>
      <dgm:spPr/>
      <dgm:t>
        <a:bodyPr/>
        <a:lstStyle/>
        <a:p>
          <a:r>
            <a:rPr lang="ru-RU" sz="1400" dirty="0" smtClean="0"/>
            <a:t>Искусство</a:t>
          </a:r>
          <a:endParaRPr lang="ru-RU" sz="1400" dirty="0"/>
        </a:p>
      </dgm:t>
    </dgm:pt>
    <dgm:pt modelId="{BF194275-C537-4D83-8081-771719BC017D}" type="parTrans" cxnId="{B88DE176-44AD-4ED4-BEB2-0815355AA8B9}">
      <dgm:prSet custT="1"/>
      <dgm:spPr/>
      <dgm:t>
        <a:bodyPr/>
        <a:lstStyle/>
        <a:p>
          <a:endParaRPr lang="ru-RU" sz="1400"/>
        </a:p>
      </dgm:t>
    </dgm:pt>
    <dgm:pt modelId="{FF5A7FD6-5A8D-48B6-BA04-DB699AE30967}" type="sibTrans" cxnId="{B88DE176-44AD-4ED4-BEB2-0815355AA8B9}">
      <dgm:prSet/>
      <dgm:spPr/>
      <dgm:t>
        <a:bodyPr/>
        <a:lstStyle/>
        <a:p>
          <a:endParaRPr lang="ru-RU" sz="1400"/>
        </a:p>
      </dgm:t>
    </dgm:pt>
    <dgm:pt modelId="{40A5F37C-6171-4D58-90A2-335EA0C70CC7}">
      <dgm:prSet custT="1"/>
      <dgm:spPr/>
      <dgm:t>
        <a:bodyPr/>
        <a:lstStyle/>
        <a:p>
          <a:r>
            <a:rPr lang="ru-RU" sz="1400" dirty="0" smtClean="0"/>
            <a:t>Философия</a:t>
          </a:r>
          <a:endParaRPr lang="ru-RU" sz="1400" dirty="0"/>
        </a:p>
      </dgm:t>
    </dgm:pt>
    <dgm:pt modelId="{FAC231DF-B2DB-4B9F-A503-709FE41F61F4}" type="parTrans" cxnId="{A07F1D5B-6460-4A54-A49D-942B4AD7E829}">
      <dgm:prSet custT="1"/>
      <dgm:spPr/>
      <dgm:t>
        <a:bodyPr/>
        <a:lstStyle/>
        <a:p>
          <a:endParaRPr lang="ru-RU" sz="1400"/>
        </a:p>
      </dgm:t>
    </dgm:pt>
    <dgm:pt modelId="{F9C12722-D867-4B7B-983F-65995912270A}" type="sibTrans" cxnId="{A07F1D5B-6460-4A54-A49D-942B4AD7E829}">
      <dgm:prSet/>
      <dgm:spPr/>
      <dgm:t>
        <a:bodyPr/>
        <a:lstStyle/>
        <a:p>
          <a:endParaRPr lang="ru-RU" sz="1400"/>
        </a:p>
      </dgm:t>
    </dgm:pt>
    <dgm:pt modelId="{0B223E1C-6EE8-4ADC-A6E2-8D951FD6C906}" type="pres">
      <dgm:prSet presAssocID="{523DAD0C-04A4-4DCB-8602-AA6284707F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1C256-373B-4F29-9A0C-C9E58D39676E}" type="pres">
      <dgm:prSet presAssocID="{BB9D1CC6-FE22-4E21-AC22-62B25B0FADE7}" presName="centerShape" presStyleLbl="node0" presStyleIdx="0" presStyleCnt="1"/>
      <dgm:spPr/>
      <dgm:t>
        <a:bodyPr/>
        <a:lstStyle/>
        <a:p>
          <a:endParaRPr lang="ru-RU"/>
        </a:p>
      </dgm:t>
    </dgm:pt>
    <dgm:pt modelId="{1CBD40C9-CC64-4219-B7A5-4BB37CAF5B11}" type="pres">
      <dgm:prSet presAssocID="{B72EB010-59FA-4853-9B0C-E7BA170B1B35}" presName="Name9" presStyleLbl="parChTrans1D2" presStyleIdx="0" presStyleCnt="8"/>
      <dgm:spPr/>
      <dgm:t>
        <a:bodyPr/>
        <a:lstStyle/>
        <a:p>
          <a:endParaRPr lang="ru-RU"/>
        </a:p>
      </dgm:t>
    </dgm:pt>
    <dgm:pt modelId="{F24F3697-468D-4B9B-B13D-FC67589569ED}" type="pres">
      <dgm:prSet presAssocID="{B72EB010-59FA-4853-9B0C-E7BA170B1B35}" presName="connTx" presStyleLbl="parChTrans1D2" presStyleIdx="0" presStyleCnt="8"/>
      <dgm:spPr/>
      <dgm:t>
        <a:bodyPr/>
        <a:lstStyle/>
        <a:p>
          <a:endParaRPr lang="ru-RU"/>
        </a:p>
      </dgm:t>
    </dgm:pt>
    <dgm:pt modelId="{EF51D515-8B02-406E-8252-B09456ED481D}" type="pres">
      <dgm:prSet presAssocID="{922B5F2F-F2D6-4D71-A32A-03BCEABFC79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7978D-550F-4CDB-BC05-03FB5186A315}" type="pres">
      <dgm:prSet presAssocID="{818B62CF-16FC-4311-AB4A-DFA6D535D10C}" presName="Name9" presStyleLbl="parChTrans1D2" presStyleIdx="1" presStyleCnt="8"/>
      <dgm:spPr/>
      <dgm:t>
        <a:bodyPr/>
        <a:lstStyle/>
        <a:p>
          <a:endParaRPr lang="ru-RU"/>
        </a:p>
      </dgm:t>
    </dgm:pt>
    <dgm:pt modelId="{846B8226-935D-4B8F-8EC6-1FA7D3FC2D9D}" type="pres">
      <dgm:prSet presAssocID="{818B62CF-16FC-4311-AB4A-DFA6D535D10C}" presName="connTx" presStyleLbl="parChTrans1D2" presStyleIdx="1" presStyleCnt="8"/>
      <dgm:spPr/>
      <dgm:t>
        <a:bodyPr/>
        <a:lstStyle/>
        <a:p>
          <a:endParaRPr lang="ru-RU"/>
        </a:p>
      </dgm:t>
    </dgm:pt>
    <dgm:pt modelId="{547A213E-38FA-4135-A9B8-6C11B8A00F23}" type="pres">
      <dgm:prSet presAssocID="{3E91DC26-B979-42FD-9647-064AE050B86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87E0A-1B49-49C9-94AF-7B3BF0D3D069}" type="pres">
      <dgm:prSet presAssocID="{B8F51A54-88BA-4E7A-9529-4255A53D7631}" presName="Name9" presStyleLbl="parChTrans1D2" presStyleIdx="2" presStyleCnt="8"/>
      <dgm:spPr/>
      <dgm:t>
        <a:bodyPr/>
        <a:lstStyle/>
        <a:p>
          <a:endParaRPr lang="ru-RU"/>
        </a:p>
      </dgm:t>
    </dgm:pt>
    <dgm:pt modelId="{C65AA7F3-B675-4B55-A2D4-B06C05806026}" type="pres">
      <dgm:prSet presAssocID="{B8F51A54-88BA-4E7A-9529-4255A53D7631}" presName="connTx" presStyleLbl="parChTrans1D2" presStyleIdx="2" presStyleCnt="8"/>
      <dgm:spPr/>
      <dgm:t>
        <a:bodyPr/>
        <a:lstStyle/>
        <a:p>
          <a:endParaRPr lang="ru-RU"/>
        </a:p>
      </dgm:t>
    </dgm:pt>
    <dgm:pt modelId="{0AE32EE0-597F-48B6-B949-E8C5D3E2DB76}" type="pres">
      <dgm:prSet presAssocID="{0EE36277-DABA-4EC5-AC5B-DADE9CBD90AA}" presName="node" presStyleLbl="node1" presStyleIdx="2" presStyleCnt="8" custScaleX="10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9BDF-5852-46FC-85AB-BD306998D982}" type="pres">
      <dgm:prSet presAssocID="{4EE2EF99-7FA0-40F9-A5ED-CDCE2FC4EB25}" presName="Name9" presStyleLbl="parChTrans1D2" presStyleIdx="3" presStyleCnt="8"/>
      <dgm:spPr/>
      <dgm:t>
        <a:bodyPr/>
        <a:lstStyle/>
        <a:p>
          <a:endParaRPr lang="ru-RU"/>
        </a:p>
      </dgm:t>
    </dgm:pt>
    <dgm:pt modelId="{D6ADCBCB-AA7E-4AD0-B5A7-DD174BF4C38E}" type="pres">
      <dgm:prSet presAssocID="{4EE2EF99-7FA0-40F9-A5ED-CDCE2FC4EB25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8699284-930C-4F10-93CB-1D4EDEB03FF9}" type="pres">
      <dgm:prSet presAssocID="{AA9059B1-84D6-440D-89B4-3F91FE2351C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D375B-A061-4679-823C-CB26A27445E6}" type="pres">
      <dgm:prSet presAssocID="{BF194275-C537-4D83-8081-771719BC017D}" presName="Name9" presStyleLbl="parChTrans1D2" presStyleIdx="4" presStyleCnt="8"/>
      <dgm:spPr/>
      <dgm:t>
        <a:bodyPr/>
        <a:lstStyle/>
        <a:p>
          <a:endParaRPr lang="ru-RU"/>
        </a:p>
      </dgm:t>
    </dgm:pt>
    <dgm:pt modelId="{5CC9FEA7-FE25-43AD-9417-058297243603}" type="pres">
      <dgm:prSet presAssocID="{BF194275-C537-4D83-8081-771719BC017D}" presName="connTx" presStyleLbl="parChTrans1D2" presStyleIdx="4" presStyleCnt="8"/>
      <dgm:spPr/>
      <dgm:t>
        <a:bodyPr/>
        <a:lstStyle/>
        <a:p>
          <a:endParaRPr lang="ru-RU"/>
        </a:p>
      </dgm:t>
    </dgm:pt>
    <dgm:pt modelId="{757A1A9C-C7F0-4968-BAEB-11B8CC9F9648}" type="pres">
      <dgm:prSet presAssocID="{9F67F60D-E670-4155-AB25-FB1F5249993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48CBC-A6AA-4730-8A95-F2976128ABA1}" type="pres">
      <dgm:prSet presAssocID="{FAC231DF-B2DB-4B9F-A503-709FE41F61F4}" presName="Name9" presStyleLbl="parChTrans1D2" presStyleIdx="5" presStyleCnt="8"/>
      <dgm:spPr/>
      <dgm:t>
        <a:bodyPr/>
        <a:lstStyle/>
        <a:p>
          <a:endParaRPr lang="ru-RU"/>
        </a:p>
      </dgm:t>
    </dgm:pt>
    <dgm:pt modelId="{B739F49B-6777-4B46-86F8-C810FC80C5C1}" type="pres">
      <dgm:prSet presAssocID="{FAC231DF-B2DB-4B9F-A503-709FE41F61F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A1BE7F70-71F4-4594-A2ED-AD1529D9015B}" type="pres">
      <dgm:prSet presAssocID="{40A5F37C-6171-4D58-90A2-335EA0C70C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248DC-7247-4879-B89B-5077D4166E2C}" type="pres">
      <dgm:prSet presAssocID="{8892C7F9-57E8-43D7-B18D-81ED9E19C1A7}" presName="Name9" presStyleLbl="parChTrans1D2" presStyleIdx="6" presStyleCnt="8"/>
      <dgm:spPr/>
      <dgm:t>
        <a:bodyPr/>
        <a:lstStyle/>
        <a:p>
          <a:endParaRPr lang="ru-RU"/>
        </a:p>
      </dgm:t>
    </dgm:pt>
    <dgm:pt modelId="{D6442503-8255-4A40-B7D5-296AF6EDC4DD}" type="pres">
      <dgm:prSet presAssocID="{8892C7F9-57E8-43D7-B18D-81ED9E19C1A7}" presName="connTx" presStyleLbl="parChTrans1D2" presStyleIdx="6" presStyleCnt="8"/>
      <dgm:spPr/>
      <dgm:t>
        <a:bodyPr/>
        <a:lstStyle/>
        <a:p>
          <a:endParaRPr lang="ru-RU"/>
        </a:p>
      </dgm:t>
    </dgm:pt>
    <dgm:pt modelId="{7CEA2729-D67E-4024-8594-DD906E5B65C2}" type="pres">
      <dgm:prSet presAssocID="{5981F510-7BD8-4D78-BFD2-E3ED417EF88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39BB-6FE6-4442-88CF-C39605C7498A}" type="pres">
      <dgm:prSet presAssocID="{54C39E46-36C9-4A8B-A90F-B0CFBF83FDCA}" presName="Name9" presStyleLbl="parChTrans1D2" presStyleIdx="7" presStyleCnt="8"/>
      <dgm:spPr/>
      <dgm:t>
        <a:bodyPr/>
        <a:lstStyle/>
        <a:p>
          <a:endParaRPr lang="ru-RU"/>
        </a:p>
      </dgm:t>
    </dgm:pt>
    <dgm:pt modelId="{F9A5DE75-CBF7-452E-B612-449DDDFE1546}" type="pres">
      <dgm:prSet presAssocID="{54C39E46-36C9-4A8B-A90F-B0CFBF83FDCA}" presName="connTx" presStyleLbl="parChTrans1D2" presStyleIdx="7" presStyleCnt="8"/>
      <dgm:spPr/>
      <dgm:t>
        <a:bodyPr/>
        <a:lstStyle/>
        <a:p>
          <a:endParaRPr lang="ru-RU"/>
        </a:p>
      </dgm:t>
    </dgm:pt>
    <dgm:pt modelId="{6053B142-5407-49EA-931E-84F8EDA00C29}" type="pres">
      <dgm:prSet presAssocID="{07D73402-613B-4893-99AC-77396D2A504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0E6E0-8EEF-4308-A980-86B0112CB676}" type="presOf" srcId="{54C39E46-36C9-4A8B-A90F-B0CFBF83FDCA}" destId="{F9A5DE75-CBF7-452E-B612-449DDDFE1546}" srcOrd="1" destOrd="0" presId="urn:microsoft.com/office/officeart/2005/8/layout/radial1"/>
    <dgm:cxn modelId="{099E5B5A-C080-45DC-9834-A403CE23D725}" type="presOf" srcId="{523DAD0C-04A4-4DCB-8602-AA6284707FE3}" destId="{0B223E1C-6EE8-4ADC-A6E2-8D951FD6C906}" srcOrd="0" destOrd="0" presId="urn:microsoft.com/office/officeart/2005/8/layout/radial1"/>
    <dgm:cxn modelId="{5C27D9E5-9C57-41F4-A4DD-7CFB842C8E3C}" type="presOf" srcId="{8892C7F9-57E8-43D7-B18D-81ED9E19C1A7}" destId="{D6442503-8255-4A40-B7D5-296AF6EDC4DD}" srcOrd="1" destOrd="0" presId="urn:microsoft.com/office/officeart/2005/8/layout/radial1"/>
    <dgm:cxn modelId="{2ED46FAA-3D0E-4D23-B780-72EBE830C015}" type="presOf" srcId="{9F67F60D-E670-4155-AB25-FB1F5249993B}" destId="{757A1A9C-C7F0-4968-BAEB-11B8CC9F9648}" srcOrd="0" destOrd="0" presId="urn:microsoft.com/office/officeart/2005/8/layout/radial1"/>
    <dgm:cxn modelId="{A4339604-0FC4-4DC4-BED8-EB9F219973C5}" type="presOf" srcId="{3E91DC26-B979-42FD-9647-064AE050B868}" destId="{547A213E-38FA-4135-A9B8-6C11B8A00F23}" srcOrd="0" destOrd="0" presId="urn:microsoft.com/office/officeart/2005/8/layout/radial1"/>
    <dgm:cxn modelId="{3721BA9F-1AD3-4189-A801-1A58E8E27B2A}" type="presOf" srcId="{4EE2EF99-7FA0-40F9-A5ED-CDCE2FC4EB25}" destId="{6A2B9BDF-5852-46FC-85AB-BD306998D982}" srcOrd="0" destOrd="0" presId="urn:microsoft.com/office/officeart/2005/8/layout/radial1"/>
    <dgm:cxn modelId="{99AF86AB-C201-4C52-9755-AB8D2DB4ECAC}" srcId="{BB9D1CC6-FE22-4E21-AC22-62B25B0FADE7}" destId="{5981F510-7BD8-4D78-BFD2-E3ED417EF882}" srcOrd="6" destOrd="0" parTransId="{8892C7F9-57E8-43D7-B18D-81ED9E19C1A7}" sibTransId="{B94B97D5-B9FB-41F6-9478-A8A97E68BCBF}"/>
    <dgm:cxn modelId="{5589816F-F360-4359-A8EF-539288A3C37A}" srcId="{BB9D1CC6-FE22-4E21-AC22-62B25B0FADE7}" destId="{3E91DC26-B979-42FD-9647-064AE050B868}" srcOrd="1" destOrd="0" parTransId="{818B62CF-16FC-4311-AB4A-DFA6D535D10C}" sibTransId="{5BCA0DCD-4E31-4D5E-8581-DEF3217EB789}"/>
    <dgm:cxn modelId="{8BB24BE1-8ADD-4974-BBD6-F32EE47C3367}" type="presOf" srcId="{AA9059B1-84D6-440D-89B4-3F91FE2351CD}" destId="{38699284-930C-4F10-93CB-1D4EDEB03FF9}" srcOrd="0" destOrd="0" presId="urn:microsoft.com/office/officeart/2005/8/layout/radial1"/>
    <dgm:cxn modelId="{A879F79C-B558-47A8-9962-659D525CEA67}" type="presOf" srcId="{BB9D1CC6-FE22-4E21-AC22-62B25B0FADE7}" destId="{77D1C256-373B-4F29-9A0C-C9E58D39676E}" srcOrd="0" destOrd="0" presId="urn:microsoft.com/office/officeart/2005/8/layout/radial1"/>
    <dgm:cxn modelId="{04112FD3-5BD8-4490-9ED8-BE1F242C418D}" type="presOf" srcId="{BF194275-C537-4D83-8081-771719BC017D}" destId="{0D7D375B-A061-4679-823C-CB26A27445E6}" srcOrd="0" destOrd="0" presId="urn:microsoft.com/office/officeart/2005/8/layout/radial1"/>
    <dgm:cxn modelId="{A2A73FC4-131D-42B0-9346-99A6ED91EA77}" type="presOf" srcId="{4EE2EF99-7FA0-40F9-A5ED-CDCE2FC4EB25}" destId="{D6ADCBCB-AA7E-4AD0-B5A7-DD174BF4C38E}" srcOrd="1" destOrd="0" presId="urn:microsoft.com/office/officeart/2005/8/layout/radial1"/>
    <dgm:cxn modelId="{F9E2645C-9F5C-4D21-A82E-5BB27035E1E4}" type="presOf" srcId="{818B62CF-16FC-4311-AB4A-DFA6D535D10C}" destId="{846B8226-935D-4B8F-8EC6-1FA7D3FC2D9D}" srcOrd="1" destOrd="0" presId="urn:microsoft.com/office/officeart/2005/8/layout/radial1"/>
    <dgm:cxn modelId="{34363A6A-F58E-4D2C-AA39-B11752F0889D}" type="presOf" srcId="{5981F510-7BD8-4D78-BFD2-E3ED417EF882}" destId="{7CEA2729-D67E-4024-8594-DD906E5B65C2}" srcOrd="0" destOrd="0" presId="urn:microsoft.com/office/officeart/2005/8/layout/radial1"/>
    <dgm:cxn modelId="{3CE95F15-A1D1-46C9-8067-8AD886AEDC02}" type="presOf" srcId="{07D73402-613B-4893-99AC-77396D2A5049}" destId="{6053B142-5407-49EA-931E-84F8EDA00C29}" srcOrd="0" destOrd="0" presId="urn:microsoft.com/office/officeart/2005/8/layout/radial1"/>
    <dgm:cxn modelId="{F6B07054-72F6-4D4B-98F8-BBEB8A8AF619}" type="presOf" srcId="{FAC231DF-B2DB-4B9F-A503-709FE41F61F4}" destId="{B739F49B-6777-4B46-86F8-C810FC80C5C1}" srcOrd="1" destOrd="0" presId="urn:microsoft.com/office/officeart/2005/8/layout/radial1"/>
    <dgm:cxn modelId="{0E10EDCC-455C-41A7-8AA4-7E58929725E7}" srcId="{523DAD0C-04A4-4DCB-8602-AA6284707FE3}" destId="{BB9D1CC6-FE22-4E21-AC22-62B25B0FADE7}" srcOrd="0" destOrd="0" parTransId="{30708617-A5EB-4B0B-942A-A98A8CC76CE3}" sibTransId="{4AFD5ACC-E4B9-4609-8F27-A9C23C9FFB0E}"/>
    <dgm:cxn modelId="{42030C81-F607-467E-A359-534CE021B8B8}" type="presOf" srcId="{922B5F2F-F2D6-4D71-A32A-03BCEABFC79F}" destId="{EF51D515-8B02-406E-8252-B09456ED481D}" srcOrd="0" destOrd="0" presId="urn:microsoft.com/office/officeart/2005/8/layout/radial1"/>
    <dgm:cxn modelId="{B88DE176-44AD-4ED4-BEB2-0815355AA8B9}" srcId="{BB9D1CC6-FE22-4E21-AC22-62B25B0FADE7}" destId="{9F67F60D-E670-4155-AB25-FB1F5249993B}" srcOrd="4" destOrd="0" parTransId="{BF194275-C537-4D83-8081-771719BC017D}" sibTransId="{FF5A7FD6-5A8D-48B6-BA04-DB699AE30967}"/>
    <dgm:cxn modelId="{C98EB927-F454-4D7A-8C2C-71221E85A24B}" srcId="{BB9D1CC6-FE22-4E21-AC22-62B25B0FADE7}" destId="{922B5F2F-F2D6-4D71-A32A-03BCEABFC79F}" srcOrd="0" destOrd="0" parTransId="{B72EB010-59FA-4853-9B0C-E7BA170B1B35}" sibTransId="{808223C2-4922-4A75-8B8E-90DA152AAD4E}"/>
    <dgm:cxn modelId="{DA7C9F90-50AC-47D1-B685-2E3EFB4E9290}" type="presOf" srcId="{54C39E46-36C9-4A8B-A90F-B0CFBF83FDCA}" destId="{EF1D39BB-6FE6-4442-88CF-C39605C7498A}" srcOrd="0" destOrd="0" presId="urn:microsoft.com/office/officeart/2005/8/layout/radial1"/>
    <dgm:cxn modelId="{14139690-5054-46D0-869D-27357B648914}" type="presOf" srcId="{B72EB010-59FA-4853-9B0C-E7BA170B1B35}" destId="{F24F3697-468D-4B9B-B13D-FC67589569ED}" srcOrd="1" destOrd="0" presId="urn:microsoft.com/office/officeart/2005/8/layout/radial1"/>
    <dgm:cxn modelId="{C448B99E-502A-4E4C-8147-34B137AD906F}" type="presOf" srcId="{818B62CF-16FC-4311-AB4A-DFA6D535D10C}" destId="{8937978D-550F-4CDB-BC05-03FB5186A315}" srcOrd="0" destOrd="0" presId="urn:microsoft.com/office/officeart/2005/8/layout/radial1"/>
    <dgm:cxn modelId="{A9BC1251-AB15-4FDC-92B4-657BAD3A3008}" srcId="{BB9D1CC6-FE22-4E21-AC22-62B25B0FADE7}" destId="{0EE36277-DABA-4EC5-AC5B-DADE9CBD90AA}" srcOrd="2" destOrd="0" parTransId="{B8F51A54-88BA-4E7A-9529-4255A53D7631}" sibTransId="{F6AD18C8-6AA9-4917-88B4-5F73AFC7B3DC}"/>
    <dgm:cxn modelId="{C02DBE20-701A-4D75-8F43-C236378895EC}" type="presOf" srcId="{8892C7F9-57E8-43D7-B18D-81ED9E19C1A7}" destId="{1D1248DC-7247-4879-B89B-5077D4166E2C}" srcOrd="0" destOrd="0" presId="urn:microsoft.com/office/officeart/2005/8/layout/radial1"/>
    <dgm:cxn modelId="{F4E1960F-0D6D-4079-B215-3ECE3114CA89}" type="presOf" srcId="{0EE36277-DABA-4EC5-AC5B-DADE9CBD90AA}" destId="{0AE32EE0-597F-48B6-B949-E8C5D3E2DB76}" srcOrd="0" destOrd="0" presId="urn:microsoft.com/office/officeart/2005/8/layout/radial1"/>
    <dgm:cxn modelId="{9258D661-F464-4FF6-A4BC-12C09B3110B9}" type="presOf" srcId="{B8F51A54-88BA-4E7A-9529-4255A53D7631}" destId="{C65AA7F3-B675-4B55-A2D4-B06C05806026}" srcOrd="1" destOrd="0" presId="urn:microsoft.com/office/officeart/2005/8/layout/radial1"/>
    <dgm:cxn modelId="{8D284C9F-054D-4221-91F1-DE1EA98C6ECF}" type="presOf" srcId="{B8F51A54-88BA-4E7A-9529-4255A53D7631}" destId="{D9D87E0A-1B49-49C9-94AF-7B3BF0D3D069}" srcOrd="0" destOrd="0" presId="urn:microsoft.com/office/officeart/2005/8/layout/radial1"/>
    <dgm:cxn modelId="{151AC726-767A-4112-9CD0-B89D35F6077E}" type="presOf" srcId="{FAC231DF-B2DB-4B9F-A503-709FE41F61F4}" destId="{9C648CBC-A6AA-4730-8A95-F2976128ABA1}" srcOrd="0" destOrd="0" presId="urn:microsoft.com/office/officeart/2005/8/layout/radial1"/>
    <dgm:cxn modelId="{A07F1D5B-6460-4A54-A49D-942B4AD7E829}" srcId="{BB9D1CC6-FE22-4E21-AC22-62B25B0FADE7}" destId="{40A5F37C-6171-4D58-90A2-335EA0C70CC7}" srcOrd="5" destOrd="0" parTransId="{FAC231DF-B2DB-4B9F-A503-709FE41F61F4}" sibTransId="{F9C12722-D867-4B7B-983F-65995912270A}"/>
    <dgm:cxn modelId="{45818E68-A57B-4A3A-9CE6-CE814336F9D0}" type="presOf" srcId="{B72EB010-59FA-4853-9B0C-E7BA170B1B35}" destId="{1CBD40C9-CC64-4219-B7A5-4BB37CAF5B11}" srcOrd="0" destOrd="0" presId="urn:microsoft.com/office/officeart/2005/8/layout/radial1"/>
    <dgm:cxn modelId="{D826BD24-0A45-4DFA-BAB0-4C455A3CC798}" srcId="{BB9D1CC6-FE22-4E21-AC22-62B25B0FADE7}" destId="{AA9059B1-84D6-440D-89B4-3F91FE2351CD}" srcOrd="3" destOrd="0" parTransId="{4EE2EF99-7FA0-40F9-A5ED-CDCE2FC4EB25}" sibTransId="{7D62D78C-125E-4BD5-99D2-34FED0FE583C}"/>
    <dgm:cxn modelId="{1AFD2833-97E1-475D-8E0C-B0353D1D34BC}" type="presOf" srcId="{40A5F37C-6171-4D58-90A2-335EA0C70CC7}" destId="{A1BE7F70-71F4-4594-A2ED-AD1529D9015B}" srcOrd="0" destOrd="0" presId="urn:microsoft.com/office/officeart/2005/8/layout/radial1"/>
    <dgm:cxn modelId="{6FC9AE1D-6348-4E2F-A91C-2DB3EB886CF3}" srcId="{BB9D1CC6-FE22-4E21-AC22-62B25B0FADE7}" destId="{07D73402-613B-4893-99AC-77396D2A5049}" srcOrd="7" destOrd="0" parTransId="{54C39E46-36C9-4A8B-A90F-B0CFBF83FDCA}" sibTransId="{1A4690B8-81BE-4B90-AE29-8E27172F1279}"/>
    <dgm:cxn modelId="{196F3F6F-5976-4172-B146-358F0B367755}" type="presOf" srcId="{BF194275-C537-4D83-8081-771719BC017D}" destId="{5CC9FEA7-FE25-43AD-9417-058297243603}" srcOrd="1" destOrd="0" presId="urn:microsoft.com/office/officeart/2005/8/layout/radial1"/>
    <dgm:cxn modelId="{C7214702-DDCD-4209-B38F-FB9F9447C07E}" type="presParOf" srcId="{0B223E1C-6EE8-4ADC-A6E2-8D951FD6C906}" destId="{77D1C256-373B-4F29-9A0C-C9E58D39676E}" srcOrd="0" destOrd="0" presId="urn:microsoft.com/office/officeart/2005/8/layout/radial1"/>
    <dgm:cxn modelId="{E8707673-DD36-4269-AC61-FBF30DB77047}" type="presParOf" srcId="{0B223E1C-6EE8-4ADC-A6E2-8D951FD6C906}" destId="{1CBD40C9-CC64-4219-B7A5-4BB37CAF5B11}" srcOrd="1" destOrd="0" presId="urn:microsoft.com/office/officeart/2005/8/layout/radial1"/>
    <dgm:cxn modelId="{4C9D0B16-3903-42B4-9203-3D3AFA36C058}" type="presParOf" srcId="{1CBD40C9-CC64-4219-B7A5-4BB37CAF5B11}" destId="{F24F3697-468D-4B9B-B13D-FC67589569ED}" srcOrd="0" destOrd="0" presId="urn:microsoft.com/office/officeart/2005/8/layout/radial1"/>
    <dgm:cxn modelId="{2C41F35D-C418-427F-96AF-D700A8B374FA}" type="presParOf" srcId="{0B223E1C-6EE8-4ADC-A6E2-8D951FD6C906}" destId="{EF51D515-8B02-406E-8252-B09456ED481D}" srcOrd="2" destOrd="0" presId="urn:microsoft.com/office/officeart/2005/8/layout/radial1"/>
    <dgm:cxn modelId="{F71893E8-50F3-4E42-A157-634D86A5915E}" type="presParOf" srcId="{0B223E1C-6EE8-4ADC-A6E2-8D951FD6C906}" destId="{8937978D-550F-4CDB-BC05-03FB5186A315}" srcOrd="3" destOrd="0" presId="urn:microsoft.com/office/officeart/2005/8/layout/radial1"/>
    <dgm:cxn modelId="{408B3781-084E-4B23-BC16-0B5395BE8595}" type="presParOf" srcId="{8937978D-550F-4CDB-BC05-03FB5186A315}" destId="{846B8226-935D-4B8F-8EC6-1FA7D3FC2D9D}" srcOrd="0" destOrd="0" presId="urn:microsoft.com/office/officeart/2005/8/layout/radial1"/>
    <dgm:cxn modelId="{677F9A12-667B-4FEE-9FF6-6FF2BFF6EDDD}" type="presParOf" srcId="{0B223E1C-6EE8-4ADC-A6E2-8D951FD6C906}" destId="{547A213E-38FA-4135-A9B8-6C11B8A00F23}" srcOrd="4" destOrd="0" presId="urn:microsoft.com/office/officeart/2005/8/layout/radial1"/>
    <dgm:cxn modelId="{B008F8DE-5CB8-4232-B714-063D0D50C613}" type="presParOf" srcId="{0B223E1C-6EE8-4ADC-A6E2-8D951FD6C906}" destId="{D9D87E0A-1B49-49C9-94AF-7B3BF0D3D069}" srcOrd="5" destOrd="0" presId="urn:microsoft.com/office/officeart/2005/8/layout/radial1"/>
    <dgm:cxn modelId="{D50F5529-470F-47A6-994B-B2C9D78A95B6}" type="presParOf" srcId="{D9D87E0A-1B49-49C9-94AF-7B3BF0D3D069}" destId="{C65AA7F3-B675-4B55-A2D4-B06C05806026}" srcOrd="0" destOrd="0" presId="urn:microsoft.com/office/officeart/2005/8/layout/radial1"/>
    <dgm:cxn modelId="{B1496DFD-855A-43D0-9225-DD681E4A84C6}" type="presParOf" srcId="{0B223E1C-6EE8-4ADC-A6E2-8D951FD6C906}" destId="{0AE32EE0-597F-48B6-B949-E8C5D3E2DB76}" srcOrd="6" destOrd="0" presId="urn:microsoft.com/office/officeart/2005/8/layout/radial1"/>
    <dgm:cxn modelId="{D6DB123A-7CE7-4487-8AE0-C0EDE31A1F3B}" type="presParOf" srcId="{0B223E1C-6EE8-4ADC-A6E2-8D951FD6C906}" destId="{6A2B9BDF-5852-46FC-85AB-BD306998D982}" srcOrd="7" destOrd="0" presId="urn:microsoft.com/office/officeart/2005/8/layout/radial1"/>
    <dgm:cxn modelId="{17C2546E-AEB8-4E1D-910F-2BF3D35B29BF}" type="presParOf" srcId="{6A2B9BDF-5852-46FC-85AB-BD306998D982}" destId="{D6ADCBCB-AA7E-4AD0-B5A7-DD174BF4C38E}" srcOrd="0" destOrd="0" presId="urn:microsoft.com/office/officeart/2005/8/layout/radial1"/>
    <dgm:cxn modelId="{DFEF7DD6-BD7F-4655-8394-F814DF10BDD2}" type="presParOf" srcId="{0B223E1C-6EE8-4ADC-A6E2-8D951FD6C906}" destId="{38699284-930C-4F10-93CB-1D4EDEB03FF9}" srcOrd="8" destOrd="0" presId="urn:microsoft.com/office/officeart/2005/8/layout/radial1"/>
    <dgm:cxn modelId="{C0167ECD-DDF3-424C-A0FF-7C6DF0460610}" type="presParOf" srcId="{0B223E1C-6EE8-4ADC-A6E2-8D951FD6C906}" destId="{0D7D375B-A061-4679-823C-CB26A27445E6}" srcOrd="9" destOrd="0" presId="urn:microsoft.com/office/officeart/2005/8/layout/radial1"/>
    <dgm:cxn modelId="{DF6296A8-0A59-4EC9-B605-137E2BD527F3}" type="presParOf" srcId="{0D7D375B-A061-4679-823C-CB26A27445E6}" destId="{5CC9FEA7-FE25-43AD-9417-058297243603}" srcOrd="0" destOrd="0" presId="urn:microsoft.com/office/officeart/2005/8/layout/radial1"/>
    <dgm:cxn modelId="{F5138FB1-20BF-430C-A234-62D75391704C}" type="presParOf" srcId="{0B223E1C-6EE8-4ADC-A6E2-8D951FD6C906}" destId="{757A1A9C-C7F0-4968-BAEB-11B8CC9F9648}" srcOrd="10" destOrd="0" presId="urn:microsoft.com/office/officeart/2005/8/layout/radial1"/>
    <dgm:cxn modelId="{9A331344-DE31-4425-BC75-B0BCFF239DD0}" type="presParOf" srcId="{0B223E1C-6EE8-4ADC-A6E2-8D951FD6C906}" destId="{9C648CBC-A6AA-4730-8A95-F2976128ABA1}" srcOrd="11" destOrd="0" presId="urn:microsoft.com/office/officeart/2005/8/layout/radial1"/>
    <dgm:cxn modelId="{AEC475D9-9751-46B4-BDCA-A84E2C92241B}" type="presParOf" srcId="{9C648CBC-A6AA-4730-8A95-F2976128ABA1}" destId="{B739F49B-6777-4B46-86F8-C810FC80C5C1}" srcOrd="0" destOrd="0" presId="urn:microsoft.com/office/officeart/2005/8/layout/radial1"/>
    <dgm:cxn modelId="{3C41E9F1-1329-47F0-A7C8-C3C16CC2304A}" type="presParOf" srcId="{0B223E1C-6EE8-4ADC-A6E2-8D951FD6C906}" destId="{A1BE7F70-71F4-4594-A2ED-AD1529D9015B}" srcOrd="12" destOrd="0" presId="urn:microsoft.com/office/officeart/2005/8/layout/radial1"/>
    <dgm:cxn modelId="{3226D481-55C5-4252-9837-F491F949B40D}" type="presParOf" srcId="{0B223E1C-6EE8-4ADC-A6E2-8D951FD6C906}" destId="{1D1248DC-7247-4879-B89B-5077D4166E2C}" srcOrd="13" destOrd="0" presId="urn:microsoft.com/office/officeart/2005/8/layout/radial1"/>
    <dgm:cxn modelId="{7D40A859-A4CF-4DA6-8ACF-572C493156A8}" type="presParOf" srcId="{1D1248DC-7247-4879-B89B-5077D4166E2C}" destId="{D6442503-8255-4A40-B7D5-296AF6EDC4DD}" srcOrd="0" destOrd="0" presId="urn:microsoft.com/office/officeart/2005/8/layout/radial1"/>
    <dgm:cxn modelId="{AF59F3EB-32FF-4D1A-B2D8-DC3DB0E03FCC}" type="presParOf" srcId="{0B223E1C-6EE8-4ADC-A6E2-8D951FD6C906}" destId="{7CEA2729-D67E-4024-8594-DD906E5B65C2}" srcOrd="14" destOrd="0" presId="urn:microsoft.com/office/officeart/2005/8/layout/radial1"/>
    <dgm:cxn modelId="{5BA85FAD-BF57-47FA-B6A5-E29A63D15904}" type="presParOf" srcId="{0B223E1C-6EE8-4ADC-A6E2-8D951FD6C906}" destId="{EF1D39BB-6FE6-4442-88CF-C39605C7498A}" srcOrd="15" destOrd="0" presId="urn:microsoft.com/office/officeart/2005/8/layout/radial1"/>
    <dgm:cxn modelId="{39C5FE62-438C-4D67-B555-883250E0B16B}" type="presParOf" srcId="{EF1D39BB-6FE6-4442-88CF-C39605C7498A}" destId="{F9A5DE75-CBF7-452E-B612-449DDDFE1546}" srcOrd="0" destOrd="0" presId="urn:microsoft.com/office/officeart/2005/8/layout/radial1"/>
    <dgm:cxn modelId="{E4EF9180-89C2-4F10-9469-42026A91CBF8}" type="presParOf" srcId="{0B223E1C-6EE8-4ADC-A6E2-8D951FD6C906}" destId="{6053B142-5407-49EA-931E-84F8EDA00C2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A410E-8062-4EC3-B5DF-EE3535E0939B}">
      <dsp:nvSpPr>
        <dsp:cNvPr id="0" name=""/>
        <dsp:cNvSpPr/>
      </dsp:nvSpPr>
      <dsp:spPr>
        <a:xfrm>
          <a:off x="3747949" y="2130628"/>
          <a:ext cx="1613248" cy="1613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сферы жизни общества </a:t>
          </a:r>
          <a:endParaRPr lang="ru-RU" sz="2100" kern="1200" dirty="0"/>
        </a:p>
      </dsp:txBody>
      <dsp:txXfrm>
        <a:off x="3984204" y="2366883"/>
        <a:ext cx="1140738" cy="1140738"/>
      </dsp:txXfrm>
    </dsp:sp>
    <dsp:sp modelId="{E116719A-8B05-428A-AF42-F6B7EA8166B0}">
      <dsp:nvSpPr>
        <dsp:cNvPr id="0" name=""/>
        <dsp:cNvSpPr/>
      </dsp:nvSpPr>
      <dsp:spPr>
        <a:xfrm rot="16200000">
          <a:off x="4356461" y="1916447"/>
          <a:ext cx="396225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96225" y="160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44668" y="1922609"/>
        <a:ext cx="19811" cy="19811"/>
      </dsp:txXfrm>
    </dsp:sp>
    <dsp:sp modelId="{B06AC906-27F3-421E-AC07-9EFE5224F501}">
      <dsp:nvSpPr>
        <dsp:cNvPr id="0" name=""/>
        <dsp:cNvSpPr/>
      </dsp:nvSpPr>
      <dsp:spPr>
        <a:xfrm>
          <a:off x="3564717" y="-59239"/>
          <a:ext cx="1979714" cy="179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Политическая</a:t>
          </a:r>
          <a:endParaRPr lang="ru-RU" sz="1600" kern="1200" dirty="0"/>
        </a:p>
      </dsp:txBody>
      <dsp:txXfrm>
        <a:off x="3854639" y="203434"/>
        <a:ext cx="1399870" cy="1268296"/>
      </dsp:txXfrm>
    </dsp:sp>
    <dsp:sp modelId="{D33C135C-85FC-4A6C-83D1-24D6A3E7387B}">
      <dsp:nvSpPr>
        <dsp:cNvPr id="0" name=""/>
        <dsp:cNvSpPr/>
      </dsp:nvSpPr>
      <dsp:spPr>
        <a:xfrm>
          <a:off x="5361198" y="2921185"/>
          <a:ext cx="387280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87280" y="160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5156" y="2927570"/>
        <a:ext cx="19364" cy="19364"/>
      </dsp:txXfrm>
    </dsp:sp>
    <dsp:sp modelId="{BB9D20AE-3E19-425B-9E65-27C119A2BA6C}">
      <dsp:nvSpPr>
        <dsp:cNvPr id="0" name=""/>
        <dsp:cNvSpPr/>
      </dsp:nvSpPr>
      <dsp:spPr>
        <a:xfrm>
          <a:off x="5748478" y="2064283"/>
          <a:ext cx="1811533" cy="174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Социальная</a:t>
          </a:r>
          <a:endParaRPr lang="ru-RU" sz="1800" kern="1200" dirty="0"/>
        </a:p>
      </dsp:txBody>
      <dsp:txXfrm>
        <a:off x="6013771" y="2319970"/>
        <a:ext cx="1280947" cy="1234564"/>
      </dsp:txXfrm>
    </dsp:sp>
    <dsp:sp modelId="{44FB337C-A197-4DF9-81B4-4BE6D6D187FB}">
      <dsp:nvSpPr>
        <dsp:cNvPr id="0" name=""/>
        <dsp:cNvSpPr/>
      </dsp:nvSpPr>
      <dsp:spPr>
        <a:xfrm rot="5400000">
          <a:off x="4350254" y="3932129"/>
          <a:ext cx="408639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408639" y="160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44358" y="3937980"/>
        <a:ext cx="20431" cy="20431"/>
      </dsp:txXfrm>
    </dsp:sp>
    <dsp:sp modelId="{F44C4EA2-69EB-4362-AE3C-0D55A7FF4AC7}">
      <dsp:nvSpPr>
        <dsp:cNvPr id="0" name=""/>
        <dsp:cNvSpPr/>
      </dsp:nvSpPr>
      <dsp:spPr>
        <a:xfrm>
          <a:off x="3669263" y="4152516"/>
          <a:ext cx="1770621" cy="1768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Духовная</a:t>
          </a:r>
          <a:endParaRPr lang="ru-RU" sz="1800" kern="1200" dirty="0"/>
        </a:p>
      </dsp:txBody>
      <dsp:txXfrm>
        <a:off x="3928564" y="4411553"/>
        <a:ext cx="1252019" cy="1250740"/>
      </dsp:txXfrm>
    </dsp:sp>
    <dsp:sp modelId="{B9425A19-2F24-4A90-B5F5-8ED626E38719}">
      <dsp:nvSpPr>
        <dsp:cNvPr id="0" name=""/>
        <dsp:cNvSpPr/>
      </dsp:nvSpPr>
      <dsp:spPr>
        <a:xfrm rot="10800000">
          <a:off x="3433322" y="2921185"/>
          <a:ext cx="314627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14627" y="160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82770" y="2929386"/>
        <a:ext cx="15731" cy="15731"/>
      </dsp:txXfrm>
    </dsp:sp>
    <dsp:sp modelId="{481251E6-F629-40B0-800B-13ABBADA0AC7}">
      <dsp:nvSpPr>
        <dsp:cNvPr id="0" name=""/>
        <dsp:cNvSpPr/>
      </dsp:nvSpPr>
      <dsp:spPr>
        <a:xfrm>
          <a:off x="1476483" y="2021661"/>
          <a:ext cx="1956838" cy="1831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Экономическая</a:t>
          </a:r>
          <a:endParaRPr lang="ru-RU" sz="1600" kern="1200" dirty="0"/>
        </a:p>
      </dsp:txBody>
      <dsp:txXfrm>
        <a:off x="1763055" y="2289831"/>
        <a:ext cx="1383694" cy="129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94F7-41FA-4238-8D7C-52E0F4236089}">
      <dsp:nvSpPr>
        <dsp:cNvPr id="0" name=""/>
        <dsp:cNvSpPr/>
      </dsp:nvSpPr>
      <dsp:spPr>
        <a:xfrm>
          <a:off x="4356484" y="1413231"/>
          <a:ext cx="2294346" cy="24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346" y="0"/>
              </a:lnTo>
              <a:lnTo>
                <a:pt x="2294346" y="24295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B8345-BB65-42A2-A72E-C9A24406B536}">
      <dsp:nvSpPr>
        <dsp:cNvPr id="0" name=""/>
        <dsp:cNvSpPr/>
      </dsp:nvSpPr>
      <dsp:spPr>
        <a:xfrm>
          <a:off x="1970309" y="1413231"/>
          <a:ext cx="2386174" cy="248101"/>
        </a:xfrm>
        <a:custGeom>
          <a:avLst/>
          <a:gdLst/>
          <a:ahLst/>
          <a:cxnLst/>
          <a:rect l="0" t="0" r="0" b="0"/>
          <a:pathLst>
            <a:path>
              <a:moveTo>
                <a:pt x="2386174" y="0"/>
              </a:moveTo>
              <a:lnTo>
                <a:pt x="0" y="0"/>
              </a:lnTo>
              <a:lnTo>
                <a:pt x="0" y="248101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2A87B-FB30-4F12-A2D1-6DFAA1D0EB9D}">
      <dsp:nvSpPr>
        <dsp:cNvPr id="0" name=""/>
        <dsp:cNvSpPr/>
      </dsp:nvSpPr>
      <dsp:spPr>
        <a:xfrm>
          <a:off x="2386174" y="479915"/>
          <a:ext cx="3940618" cy="933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FFFF00"/>
              </a:solidFill>
            </a:rPr>
            <a:t>Культура</a:t>
          </a:r>
          <a:endParaRPr lang="ru-RU" sz="5000" b="1" kern="1200" dirty="0">
            <a:solidFill>
              <a:srgbClr val="FFFF00"/>
            </a:solidFill>
          </a:endParaRPr>
        </a:p>
      </dsp:txBody>
      <dsp:txXfrm>
        <a:off x="2386174" y="479915"/>
        <a:ext cx="3940618" cy="933315"/>
      </dsp:txXfrm>
    </dsp:sp>
    <dsp:sp modelId="{B55EF9A3-D55F-424B-88A4-C10F8938F70D}">
      <dsp:nvSpPr>
        <dsp:cNvPr id="0" name=""/>
        <dsp:cNvSpPr/>
      </dsp:nvSpPr>
      <dsp:spPr>
        <a:xfrm>
          <a:off x="0" y="1661332"/>
          <a:ext cx="3940618" cy="823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Материальная</a:t>
          </a:r>
          <a:endParaRPr lang="ru-RU" sz="5000" kern="1200" dirty="0"/>
        </a:p>
      </dsp:txBody>
      <dsp:txXfrm>
        <a:off x="0" y="1661332"/>
        <a:ext cx="3940618" cy="823490"/>
      </dsp:txXfrm>
    </dsp:sp>
    <dsp:sp modelId="{F42E96FB-6321-4427-BFEF-2DBF824983C1}">
      <dsp:nvSpPr>
        <dsp:cNvPr id="0" name=""/>
        <dsp:cNvSpPr/>
      </dsp:nvSpPr>
      <dsp:spPr>
        <a:xfrm>
          <a:off x="4680521" y="1656190"/>
          <a:ext cx="3940618" cy="727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Духовная</a:t>
          </a:r>
          <a:endParaRPr lang="ru-RU" sz="5000" kern="1200" dirty="0"/>
        </a:p>
      </dsp:txBody>
      <dsp:txXfrm>
        <a:off x="4680521" y="1656190"/>
        <a:ext cx="3940618" cy="727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1C256-373B-4F29-9A0C-C9E58D39676E}">
      <dsp:nvSpPr>
        <dsp:cNvPr id="0" name=""/>
        <dsp:cNvSpPr/>
      </dsp:nvSpPr>
      <dsp:spPr>
        <a:xfrm>
          <a:off x="3689761" y="2314815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C000"/>
              </a:solidFill>
            </a:rPr>
            <a:t>Духовная жизнь общества</a:t>
          </a:r>
          <a:endParaRPr lang="ru-RU" sz="1400" kern="1200" dirty="0">
            <a:solidFill>
              <a:srgbClr val="FFC000"/>
            </a:solidFill>
          </a:endParaRPr>
        </a:p>
      </dsp:txBody>
      <dsp:txXfrm>
        <a:off x="3887029" y="2512083"/>
        <a:ext cx="952496" cy="952496"/>
      </dsp:txXfrm>
    </dsp:sp>
    <dsp:sp modelId="{1CBD40C9-CC64-4219-B7A5-4BB37CAF5B11}">
      <dsp:nvSpPr>
        <dsp:cNvPr id="0" name=""/>
        <dsp:cNvSpPr/>
      </dsp:nvSpPr>
      <dsp:spPr>
        <a:xfrm rot="16200000">
          <a:off x="3890592" y="1828330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39643" y="1818496"/>
        <a:ext cx="47268" cy="47268"/>
      </dsp:txXfrm>
    </dsp:sp>
    <dsp:sp modelId="{EF51D515-8B02-406E-8252-B09456ED481D}">
      <dsp:nvSpPr>
        <dsp:cNvPr id="0" name=""/>
        <dsp:cNvSpPr/>
      </dsp:nvSpPr>
      <dsp:spPr>
        <a:xfrm>
          <a:off x="3689761" y="22413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Язык</a:t>
          </a:r>
          <a:endParaRPr lang="ru-RU" sz="1400" kern="1200" dirty="0"/>
        </a:p>
      </dsp:txBody>
      <dsp:txXfrm>
        <a:off x="3887029" y="219681"/>
        <a:ext cx="952496" cy="952496"/>
      </dsp:txXfrm>
    </dsp:sp>
    <dsp:sp modelId="{8937978D-550F-4CDB-BC05-03FB5186A315}">
      <dsp:nvSpPr>
        <dsp:cNvPr id="0" name=""/>
        <dsp:cNvSpPr/>
      </dsp:nvSpPr>
      <dsp:spPr>
        <a:xfrm rot="18900000">
          <a:off x="4701079" y="2164045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50130" y="2154211"/>
        <a:ext cx="47268" cy="47268"/>
      </dsp:txXfrm>
    </dsp:sp>
    <dsp:sp modelId="{547A213E-38FA-4135-A9B8-6C11B8A00F23}">
      <dsp:nvSpPr>
        <dsp:cNvPr id="0" name=""/>
        <dsp:cNvSpPr/>
      </dsp:nvSpPr>
      <dsp:spPr>
        <a:xfrm>
          <a:off x="5310734" y="693842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Право</a:t>
          </a:r>
          <a:endParaRPr lang="ru-RU" sz="1400" kern="1200" dirty="0"/>
        </a:p>
      </dsp:txBody>
      <dsp:txXfrm>
        <a:off x="5508002" y="891110"/>
        <a:ext cx="952496" cy="952496"/>
      </dsp:txXfrm>
    </dsp:sp>
    <dsp:sp modelId="{D9D87E0A-1B49-49C9-94AF-7B3BF0D3D069}">
      <dsp:nvSpPr>
        <dsp:cNvPr id="0" name=""/>
        <dsp:cNvSpPr/>
      </dsp:nvSpPr>
      <dsp:spPr>
        <a:xfrm>
          <a:off x="5036793" y="2974531"/>
          <a:ext cx="886949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886949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58094" y="2966158"/>
        <a:ext cx="44347" cy="44347"/>
      </dsp:txXfrm>
    </dsp:sp>
    <dsp:sp modelId="{0AE32EE0-597F-48B6-B949-E8C5D3E2DB76}">
      <dsp:nvSpPr>
        <dsp:cNvPr id="0" name=""/>
        <dsp:cNvSpPr/>
      </dsp:nvSpPr>
      <dsp:spPr>
        <a:xfrm>
          <a:off x="5923743" y="2314815"/>
          <a:ext cx="1463874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</a:t>
          </a:r>
          <a:endParaRPr lang="ru-RU" sz="1400" kern="1200" dirty="0"/>
        </a:p>
      </dsp:txBody>
      <dsp:txXfrm>
        <a:off x="6138122" y="2512083"/>
        <a:ext cx="1035116" cy="952496"/>
      </dsp:txXfrm>
    </dsp:sp>
    <dsp:sp modelId="{6A2B9BDF-5852-46FC-85AB-BD306998D982}">
      <dsp:nvSpPr>
        <dsp:cNvPr id="0" name=""/>
        <dsp:cNvSpPr/>
      </dsp:nvSpPr>
      <dsp:spPr>
        <a:xfrm rot="2700000">
          <a:off x="4701079" y="3785018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50130" y="3775184"/>
        <a:ext cx="47268" cy="47268"/>
      </dsp:txXfrm>
    </dsp:sp>
    <dsp:sp modelId="{38699284-930C-4F10-93CB-1D4EDEB03FF9}">
      <dsp:nvSpPr>
        <dsp:cNvPr id="0" name=""/>
        <dsp:cNvSpPr/>
      </dsp:nvSpPr>
      <dsp:spPr>
        <a:xfrm>
          <a:off x="5310734" y="3935789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Наука</a:t>
          </a:r>
          <a:endParaRPr lang="ru-RU" sz="1400" kern="1200" dirty="0"/>
        </a:p>
      </dsp:txBody>
      <dsp:txXfrm>
        <a:off x="5508002" y="4133057"/>
        <a:ext cx="952496" cy="952496"/>
      </dsp:txXfrm>
    </dsp:sp>
    <dsp:sp modelId="{0D7D375B-A061-4679-823C-CB26A27445E6}">
      <dsp:nvSpPr>
        <dsp:cNvPr id="0" name=""/>
        <dsp:cNvSpPr/>
      </dsp:nvSpPr>
      <dsp:spPr>
        <a:xfrm rot="5400000">
          <a:off x="3890592" y="4120733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39643" y="4110899"/>
        <a:ext cx="47268" cy="47268"/>
      </dsp:txXfrm>
    </dsp:sp>
    <dsp:sp modelId="{757A1A9C-C7F0-4968-BAEB-11B8CC9F9648}">
      <dsp:nvSpPr>
        <dsp:cNvPr id="0" name=""/>
        <dsp:cNvSpPr/>
      </dsp:nvSpPr>
      <dsp:spPr>
        <a:xfrm>
          <a:off x="3689761" y="4607218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Искусство</a:t>
          </a:r>
          <a:endParaRPr lang="ru-RU" sz="1400" kern="1200" dirty="0"/>
        </a:p>
      </dsp:txBody>
      <dsp:txXfrm>
        <a:off x="3887029" y="4804486"/>
        <a:ext cx="952496" cy="952496"/>
      </dsp:txXfrm>
    </dsp:sp>
    <dsp:sp modelId="{9C648CBC-A6AA-4730-8A95-F2976128ABA1}">
      <dsp:nvSpPr>
        <dsp:cNvPr id="0" name=""/>
        <dsp:cNvSpPr/>
      </dsp:nvSpPr>
      <dsp:spPr>
        <a:xfrm rot="8100000">
          <a:off x="3080105" y="3785018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529156" y="3775184"/>
        <a:ext cx="47268" cy="47268"/>
      </dsp:txXfrm>
    </dsp:sp>
    <dsp:sp modelId="{A1BE7F70-71F4-4594-A2ED-AD1529D9015B}">
      <dsp:nvSpPr>
        <dsp:cNvPr id="0" name=""/>
        <dsp:cNvSpPr/>
      </dsp:nvSpPr>
      <dsp:spPr>
        <a:xfrm>
          <a:off x="2068787" y="3935789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Философия</a:t>
          </a:r>
          <a:endParaRPr lang="ru-RU" sz="1400" kern="1200" dirty="0"/>
        </a:p>
      </dsp:txBody>
      <dsp:txXfrm>
        <a:off x="2266055" y="4133057"/>
        <a:ext cx="952496" cy="952496"/>
      </dsp:txXfrm>
    </dsp:sp>
    <dsp:sp modelId="{1D1248DC-7247-4879-B89B-5077D4166E2C}">
      <dsp:nvSpPr>
        <dsp:cNvPr id="0" name=""/>
        <dsp:cNvSpPr/>
      </dsp:nvSpPr>
      <dsp:spPr>
        <a:xfrm rot="10800000">
          <a:off x="2744391" y="2974531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193442" y="2964697"/>
        <a:ext cx="47268" cy="47268"/>
      </dsp:txXfrm>
    </dsp:sp>
    <dsp:sp modelId="{7CEA2729-D67E-4024-8594-DD906E5B65C2}">
      <dsp:nvSpPr>
        <dsp:cNvPr id="0" name=""/>
        <dsp:cNvSpPr/>
      </dsp:nvSpPr>
      <dsp:spPr>
        <a:xfrm>
          <a:off x="1397358" y="2314815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Мораль</a:t>
          </a:r>
          <a:endParaRPr lang="ru-RU" sz="1400" kern="1200" dirty="0"/>
        </a:p>
      </dsp:txBody>
      <dsp:txXfrm>
        <a:off x="1594626" y="2512083"/>
        <a:ext cx="952496" cy="952496"/>
      </dsp:txXfrm>
    </dsp:sp>
    <dsp:sp modelId="{EF1D39BB-6FE6-4442-88CF-C39605C7498A}">
      <dsp:nvSpPr>
        <dsp:cNvPr id="0" name=""/>
        <dsp:cNvSpPr/>
      </dsp:nvSpPr>
      <dsp:spPr>
        <a:xfrm rot="13500000">
          <a:off x="3080105" y="2164045"/>
          <a:ext cx="945370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45370" y="138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529156" y="2154211"/>
        <a:ext cx="47268" cy="47268"/>
      </dsp:txXfrm>
    </dsp:sp>
    <dsp:sp modelId="{6053B142-5407-49EA-931E-84F8EDA00C29}">
      <dsp:nvSpPr>
        <dsp:cNvPr id="0" name=""/>
        <dsp:cNvSpPr/>
      </dsp:nvSpPr>
      <dsp:spPr>
        <a:xfrm>
          <a:off x="2068787" y="693842"/>
          <a:ext cx="1347032" cy="1347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Религия</a:t>
          </a:r>
          <a:endParaRPr lang="ru-RU" sz="1400" kern="1200" dirty="0"/>
        </a:p>
      </dsp:txBody>
      <dsp:txXfrm>
        <a:off x="2266055" y="891110"/>
        <a:ext cx="952496" cy="95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FD22-2A12-4517-B77D-5709F82540E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840AB-CBE4-4002-B771-4DE529929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0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A8B0-B352-456B-9B39-7E66A3479806}" type="datetime1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439-8669-4E23-BB28-86F4DE479DAB}" type="datetime1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2621-CF5D-4914-8269-8ED6FDDA1762}" type="datetime1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0433-51F6-4778-97C1-0E0181D35A27}" type="datetime1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0A0D-CE6B-476B-BAEB-DF22A2F55263}" type="datetime1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ED32-CB37-41DA-9BCE-77668F279709}" type="datetime1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26D-2860-4786-8281-4D5E4D840234}" type="datetime1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6270-CA11-4198-B4EC-4E7A41B7A370}" type="datetime1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20CD-5CDA-48E4-8B5F-4DFBA37DD3F8}" type="datetime1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39EF-DD0A-4D7E-95D2-ED46D5F4870A}" type="datetime1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A84C-B701-4045-BA8C-05368C057B7B}" type="datetime1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9DEE326-1A6B-4730-9748-4346F70DBC36}" type="datetime1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C759BA-6A10-460D-9C3C-0EEA69AE86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a.news.mail.ru/prev670x400/pic/6a/b7/image13934383_97eef18b354a5e85d60ad5b7ebc668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48679"/>
            <a:ext cx="2279161" cy="15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mic.ru/images/gallery_03-2012/640.b2d061ee3e953b12c8d3d3679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548680"/>
            <a:ext cx="2184954" cy="15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900igr.net/datai/istorija/Deti-vojny-1941-1945/0004-005-Deti-vojny-1941-19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436" y="4437112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3627818"/>
              </p:ext>
            </p:extLst>
          </p:nvPr>
        </p:nvGraphicFramePr>
        <p:xfrm>
          <a:off x="140229" y="533736"/>
          <a:ext cx="9036496" cy="586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 descr="http://static.eva.ru/eva/320000-330000/326054/channel/135549364309445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536" y="4522241"/>
            <a:ext cx="2354014" cy="15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83186" y="6309320"/>
            <a:ext cx="762000" cy="365125"/>
          </a:xfrm>
        </p:spPr>
        <p:txBody>
          <a:bodyPr/>
          <a:lstStyle/>
          <a:p>
            <a:fld id="{91C759BA-6A10-460D-9C3C-0EEA69AE86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9309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Внешняя культура </a:t>
            </a:r>
            <a:r>
              <a:rPr lang="ru-RU" sz="2400" b="1" dirty="0"/>
              <a:t>проявляется в созданных человеком неоду­шевленных вещах.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Внутренняя </a:t>
            </a:r>
            <a:r>
              <a:rPr lang="ru-RU" sz="2400" b="1" dirty="0">
                <a:solidFill>
                  <a:srgbClr val="C00000"/>
                </a:solidFill>
              </a:rPr>
              <a:t>культура </a:t>
            </a:r>
            <a:r>
              <a:rPr lang="ru-RU" sz="2400" b="1" dirty="0"/>
              <a:t>- это достояние и богат­ство человеческой личности.</a:t>
            </a:r>
          </a:p>
        </p:txBody>
      </p:sp>
      <p:pic>
        <p:nvPicPr>
          <p:cNvPr id="4" name="Picture 8" descr="http://dlm5.meta.ua/pic/0/76/43/08ug75NW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620688"/>
            <a:ext cx="5076564" cy="33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0337" y="6381328"/>
            <a:ext cx="762000" cy="365125"/>
          </a:xfrm>
        </p:spPr>
        <p:txBody>
          <a:bodyPr/>
          <a:lstStyle/>
          <a:p>
            <a:fld id="{91C759BA-6A10-460D-9C3C-0EEA69AE863A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894171" y="1496692"/>
            <a:ext cx="28427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966628" y="1463268"/>
            <a:ext cx="26987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9663" y="2177643"/>
            <a:ext cx="335756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ЦАРСКИЙ ПУТЬ ???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065" y="2276872"/>
            <a:ext cx="3429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ИСТИННЫЙ ПУТЬ ???</a:t>
            </a:r>
          </a:p>
        </p:txBody>
      </p:sp>
      <p:pic>
        <p:nvPicPr>
          <p:cNvPr id="9" name="Picture 2" descr="http://i17.fastpic.ru/big/2011/0312/19/8300ce5ee5def7a570a5279bf94f72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63" y="3034893"/>
            <a:ext cx="33575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points.net.ua/images/library/image/2/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576" y="3134122"/>
            <a:ext cx="272397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59632" y="548680"/>
            <a:ext cx="6561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ути приобщения человека </a:t>
            </a:r>
            <a:r>
              <a:rPr lang="ru-RU" sz="2800" b="1" dirty="0">
                <a:solidFill>
                  <a:srgbClr val="C00000"/>
                </a:solidFill>
              </a:rPr>
              <a:t>к культуре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5170" y="1127360"/>
            <a:ext cx="8103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/>
              <a:buNone/>
              <a:defRPr/>
            </a:pPr>
            <a:r>
              <a:rPr lang="ru-RU" dirty="0"/>
              <a:t>Самостоятельно. с.49( </a:t>
            </a:r>
            <a:r>
              <a:rPr lang="ru-RU" dirty="0" smtClean="0"/>
              <a:t>с последнего </a:t>
            </a:r>
            <a:r>
              <a:rPr lang="ru-RU" dirty="0"/>
              <a:t>абзаца</a:t>
            </a:r>
            <a:r>
              <a:rPr lang="ru-RU" dirty="0" smtClean="0"/>
              <a:t>) -</a:t>
            </a:r>
            <a:r>
              <a:rPr lang="ru-RU" dirty="0"/>
              <a:t>50( первые два абзаца) учебника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4792" y="55804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Вывод: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К подлинной </a:t>
            </a:r>
            <a:r>
              <a:rPr lang="ru-RU" dirty="0" smtClean="0"/>
              <a:t>культуре </a:t>
            </a:r>
            <a:r>
              <a:rPr lang="ru-RU" dirty="0"/>
              <a:t>ведет единственный путь — это самостоятельное, глубокое проникновение в гуманистический смысл великих произведений, поиск истины.</a:t>
            </a:r>
          </a:p>
        </p:txBody>
      </p:sp>
    </p:spTree>
    <p:extLst>
      <p:ext uri="{BB962C8B-B14F-4D97-AF65-F5344CB8AC3E}">
        <p14:creationId xmlns:p14="http://schemas.microsoft.com/office/powerpoint/2010/main" val="28019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472316"/>
            <a:ext cx="7111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Хранение продуктов духовной сферы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artist-oil.ru/images/gallerix/94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86" y="1128355"/>
            <a:ext cx="3456384" cy="28889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ifehacker.ru/wp-content/uploads/2016/11/44349266_14797391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162668"/>
            <a:ext cx="4320480" cy="24688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hrontime.com/public/publication_ru/0/35/muzrus1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8355"/>
            <a:ext cx="3851920" cy="28889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35049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Разделитесь на две группы. Работая с п. 3 § 6 учебника, за­полните таблицу. </a:t>
            </a:r>
            <a:endParaRPr lang="ru-RU" dirty="0" smtClean="0"/>
          </a:p>
          <a:p>
            <a:r>
              <a:rPr lang="ru-RU" i="1" dirty="0" smtClean="0"/>
              <a:t>Первая </a:t>
            </a:r>
            <a:r>
              <a:rPr lang="ru-RU" i="1" dirty="0"/>
              <a:t>группа</a:t>
            </a:r>
            <a:r>
              <a:rPr lang="ru-RU" dirty="0"/>
              <a:t> определяет положительные черты развития культуры в современной России.</a:t>
            </a:r>
          </a:p>
          <a:p>
            <a:r>
              <a:rPr lang="ru-RU" i="1" dirty="0"/>
              <a:t>Вторая группа</a:t>
            </a:r>
            <a:r>
              <a:rPr lang="ru-RU" dirty="0"/>
              <a:t> анализирует негативные черты развития куль­туры в современной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772" y="350274"/>
            <a:ext cx="7997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Развитие культуры в современной России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10094"/>
              </p:ext>
            </p:extLst>
          </p:nvPr>
        </p:nvGraphicFramePr>
        <p:xfrm>
          <a:off x="161255" y="2276872"/>
          <a:ext cx="8928992" cy="20629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9103"/>
                <a:gridCol w="4599889"/>
              </a:tblGrid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strike="noStrike" spc="0" dirty="0">
                          <a:effectLst/>
                        </a:rPr>
                        <a:t>Положительные черты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strike="noStrike" spc="0" dirty="0">
                          <a:effectLst/>
                        </a:rPr>
                        <a:t>Негативные черты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17475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1920" algn="l"/>
                        </a:tabLst>
                      </a:pPr>
                      <a:endParaRPr lang="ru-RU" sz="180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8270" algn="l"/>
                        </a:tabLst>
                      </a:pPr>
                      <a:endParaRPr lang="ru-RU" sz="180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33254"/>
              </p:ext>
            </p:extLst>
          </p:nvPr>
        </p:nvGraphicFramePr>
        <p:xfrm>
          <a:off x="161255" y="2276872"/>
          <a:ext cx="8928992" cy="3785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9103"/>
                <a:gridCol w="4599889"/>
              </a:tblGrid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strike="noStrike" spc="0" dirty="0">
                          <a:effectLst/>
                        </a:rPr>
                        <a:t>Положительные черты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strike="noStrike" spc="0" dirty="0">
                          <a:effectLst/>
                        </a:rPr>
                        <a:t>Негативные черты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17475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1920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Культурная жизнь отличается большим разнообразием.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Общество освободилось от гос­подства одной идеологии.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874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Расширяется деятельность меценатов и благотворительных фондов.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874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Многонациональность культуры России.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874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Многообразие традиций, обы­чаев, религиозных верований, моральных норм, эстетических вкусов</a:t>
                      </a:r>
                      <a:endParaRPr lang="ru-RU" sz="180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8270" algn="l"/>
                        </a:tabLst>
                      </a:pPr>
                      <a:endParaRPr lang="ru-RU" sz="180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05113"/>
              </p:ext>
            </p:extLst>
          </p:nvPr>
        </p:nvGraphicFramePr>
        <p:xfrm>
          <a:off x="161255" y="2276872"/>
          <a:ext cx="8928992" cy="3785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9103"/>
                <a:gridCol w="4599889"/>
              </a:tblGrid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strike="noStrike" spc="0" dirty="0">
                          <a:effectLst/>
                        </a:rPr>
                        <a:t>Положительные черты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strike="noStrike" spc="0" dirty="0">
                          <a:effectLst/>
                        </a:rPr>
                        <a:t>Негативные черты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17475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1920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Культурная жизнь отличается большим разнообразием.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Общество освободилось от гос­подства одной идеологии.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874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Расширяется деятельность меценатов и благотворительных фондов.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874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Многонациональность культуры России.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1874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Многообразие традиций, обы­чаев, религиозных верований, моральных норм, эстетических вкусов</a:t>
                      </a:r>
                      <a:endParaRPr lang="ru-RU" sz="180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8270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Наличие низкопробных и ма­лохудожественных поделок.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1920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Засилье жестокости, кри­минальной романтики,  на экранах телевизоров, кино­театров и в </a:t>
                      </a:r>
                      <a:r>
                        <a:rPr lang="ru-RU" sz="1800" u="none" strike="noStrike" spc="0" dirty="0" err="1">
                          <a:effectLst/>
                        </a:rPr>
                        <a:t>книжно</a:t>
                      </a:r>
                      <a:r>
                        <a:rPr lang="ru-RU" sz="1800" u="none" strike="noStrike" spc="0" dirty="0">
                          <a:effectLst/>
                        </a:rPr>
                        <a:t>-журнальной продукции.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0985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Отсутствие цензуры привело к открытию всех «шлюзов» перед пошлостью и низкими вкусами.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AutoNum type="arabicPeriod"/>
                        <a:tabLst>
                          <a:tab pos="125095" algn="l"/>
                        </a:tabLst>
                      </a:pPr>
                      <a:r>
                        <a:rPr lang="ru-RU" sz="1800" u="none" strike="noStrike" spc="0" dirty="0">
                          <a:effectLst/>
                        </a:rPr>
                        <a:t>Рост цен на билеты в музеи, театры и кинотеатры</a:t>
                      </a:r>
                      <a:endParaRPr lang="ru-RU" sz="180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1268413"/>
            <a:ext cx="7127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b="1" i="1" dirty="0"/>
              <a:t>сегодня я узнал…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было интересно…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было трудно…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я выполнял задания…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я понял, что…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я научился…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у меня получилось 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меня удивило…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урок дал мне для жизни…</a:t>
            </a:r>
            <a:endParaRPr lang="ru-RU" altLang="ru-RU" sz="3200" dirty="0"/>
          </a:p>
          <a:p>
            <a:pPr eaLnBrk="1" hangingPunct="1"/>
            <a:r>
              <a:rPr lang="ru-RU" altLang="ru-RU" sz="3200" b="1" i="1" dirty="0"/>
              <a:t>мне захотелось…</a:t>
            </a:r>
            <a:endParaRPr lang="ru-RU" altLang="ru-RU" sz="3200" dirty="0"/>
          </a:p>
        </p:txBody>
      </p:sp>
      <p:pic>
        <p:nvPicPr>
          <p:cNvPr id="4" name="Picture 2" descr="C:\Users\Наталья Васильевна\Desktop\Обобщение по теме атмосфера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44" y="3036235"/>
            <a:ext cx="19003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1752" y="509461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«Свободный микрофон»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40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52" y="54868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Домашнее задание «Аукцион оценок»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87484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/>
              <a:t>3» - выучить § 6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«4» - выучить § 6, выполнить задания в </a:t>
            </a:r>
            <a:r>
              <a:rPr lang="ru-RU" sz="2400" b="1" dirty="0" smtClean="0"/>
              <a:t>тетради</a:t>
            </a:r>
          </a:p>
          <a:p>
            <a:endParaRPr lang="ru-RU" sz="2400" b="1" dirty="0"/>
          </a:p>
          <a:p>
            <a:r>
              <a:rPr lang="ru-RU" sz="2400" b="1" dirty="0"/>
              <a:t>«5» - выучить § 6, выполнить задания в тетради,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выполнить </a:t>
            </a:r>
            <a:r>
              <a:rPr lang="ru-RU" sz="2400" b="1" dirty="0"/>
              <a:t>проектную работу </a:t>
            </a:r>
            <a:endParaRPr lang="ru-RU" sz="2400" b="1" dirty="0" smtClean="0"/>
          </a:p>
          <a:p>
            <a:r>
              <a:rPr lang="ru-RU" sz="2400" b="1" dirty="0" smtClean="0"/>
              <a:t>         «</a:t>
            </a:r>
            <a:r>
              <a:rPr lang="ru-RU" sz="2400" b="1" dirty="0"/>
              <a:t>Учреждения культуры – моим землякам»  </a:t>
            </a:r>
            <a:endParaRPr lang="ru-RU" sz="2400" b="1" dirty="0" smtClean="0"/>
          </a:p>
          <a:p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68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43800" cy="152400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«Сфера духовной жизни</a:t>
            </a:r>
            <a:r>
              <a:rPr lang="ru-RU" sz="48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12976"/>
            <a:ext cx="6858000" cy="165618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</a:rPr>
              <a:t>План урока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Духовная сфера жизни общества.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Культура личности и общества.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Развитие культуры в современной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8782" y="501317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Проблемные вопросы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Что отличает духовную сферу от других сфер общества?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Почему нет «царского» пути в культуре?</a:t>
            </a:r>
          </a:p>
        </p:txBody>
      </p:sp>
    </p:spTree>
    <p:extLst>
      <p:ext uri="{BB962C8B-B14F-4D97-AF65-F5344CB8AC3E}">
        <p14:creationId xmlns:p14="http://schemas.microsoft.com/office/powerpoint/2010/main" val="35276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Взаимопроверка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547468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Часть </a:t>
            </a:r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331476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Часть 1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73490"/>
              </p:ext>
            </p:extLst>
          </p:nvPr>
        </p:nvGraphicFramePr>
        <p:xfrm>
          <a:off x="564511" y="2060848"/>
          <a:ext cx="3960440" cy="766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38347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347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92080" y="1731586"/>
            <a:ext cx="3669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Без ошибок – «5</a:t>
            </a:r>
            <a:r>
              <a:rPr lang="ru-RU" sz="2000" dirty="0" smtClean="0"/>
              <a:t>»</a:t>
            </a:r>
            <a:endParaRPr lang="ru-RU" sz="2000" b="1" dirty="0" smtClean="0"/>
          </a:p>
          <a:p>
            <a:r>
              <a:rPr lang="ru-RU" sz="2000" dirty="0" smtClean="0"/>
              <a:t>1-2 </a:t>
            </a:r>
            <a:r>
              <a:rPr lang="ru-RU" sz="2000" dirty="0"/>
              <a:t>ошибки - «4»</a:t>
            </a:r>
            <a:endParaRPr lang="ru-RU" sz="2000" b="1" dirty="0"/>
          </a:p>
          <a:p>
            <a:r>
              <a:rPr lang="ru-RU" sz="2000" dirty="0"/>
              <a:t>3-4 ошибки - «3»</a:t>
            </a:r>
            <a:endParaRPr lang="ru-RU" sz="2000" b="1" dirty="0"/>
          </a:p>
          <a:p>
            <a:r>
              <a:rPr lang="ru-RU" sz="2000" dirty="0"/>
              <a:t>5 и более ошибок - «2»</a:t>
            </a:r>
            <a:endParaRPr lang="ru-RU" sz="20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95903"/>
              </p:ext>
            </p:extLst>
          </p:nvPr>
        </p:nvGraphicFramePr>
        <p:xfrm>
          <a:off x="179512" y="3969215"/>
          <a:ext cx="5112568" cy="16747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6184"/>
                <a:gridCol w="648072"/>
                <a:gridCol w="864096"/>
                <a:gridCol w="1944216"/>
              </a:tblGrid>
              <a:tr h="1422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6992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физиология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3142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1121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ЖБВДГЕ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или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БЖВДГЕ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36096" y="4221087"/>
            <a:ext cx="3707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Без ошибок или 1 ошибка – «5»</a:t>
            </a:r>
          </a:p>
          <a:p>
            <a:r>
              <a:rPr lang="ru-RU" sz="2000" dirty="0"/>
              <a:t>2-4 ошибки - «4»</a:t>
            </a:r>
          </a:p>
          <a:p>
            <a:r>
              <a:rPr lang="ru-RU" sz="2000" dirty="0"/>
              <a:t>5-6 ошибки - «3»</a:t>
            </a:r>
          </a:p>
          <a:p>
            <a:r>
              <a:rPr lang="ru-RU" sz="2000" dirty="0"/>
              <a:t>7 и более ошибок - «2»</a:t>
            </a:r>
          </a:p>
        </p:txBody>
      </p:sp>
    </p:spTree>
    <p:extLst>
      <p:ext uri="{BB962C8B-B14F-4D97-AF65-F5344CB8AC3E}">
        <p14:creationId xmlns:p14="http://schemas.microsoft.com/office/powerpoint/2010/main" val="41647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781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Игра «Ассоциация»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7993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/>
              <a:t>С чем у вас ассоциируется </a:t>
            </a:r>
            <a:r>
              <a:rPr lang="ru-RU" sz="3200" dirty="0" smtClean="0"/>
              <a:t> слово культура?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015" y="1721351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Культура</a:t>
            </a:r>
            <a:r>
              <a:rPr lang="ru-RU" sz="2400" dirty="0"/>
              <a:t> (от лат. </a:t>
            </a:r>
            <a:r>
              <a:rPr lang="en-US" sz="2400" i="1" dirty="0" err="1"/>
              <a:t>cultura</a:t>
            </a:r>
            <a:r>
              <a:rPr lang="en-US" sz="2400" dirty="0"/>
              <a:t> </a:t>
            </a:r>
            <a:r>
              <a:rPr lang="ru-RU" sz="2400" dirty="0"/>
              <a:t>— возделывание) — 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все </a:t>
            </a:r>
            <a:r>
              <a:rPr lang="ru-RU" sz="2400" dirty="0"/>
              <a:t>созданное человеком, т. е. это сотворенная человеком «вторая природа»;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2) все виды преобразовательной деятельности человека, а также ее результаты — совокупность материальных и духовных ценно­стей, созданных человеком;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3) часть человеческого окружения, созданная самими людьми (здания, одежда, способы приготов­ления пищи, религия, наука, искусство, техника, орудия труда, предметы быта, язык, традиции и др.).</a:t>
            </a:r>
          </a:p>
        </p:txBody>
      </p:sp>
    </p:spTree>
    <p:extLst>
      <p:ext uri="{BB962C8B-B14F-4D97-AF65-F5344CB8AC3E}">
        <p14:creationId xmlns:p14="http://schemas.microsoft.com/office/powerpoint/2010/main" val="27843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2212823"/>
              </p:ext>
            </p:extLst>
          </p:nvPr>
        </p:nvGraphicFramePr>
        <p:xfrm>
          <a:off x="251520" y="404664"/>
          <a:ext cx="8712968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3501008"/>
            <a:ext cx="3528392" cy="19442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518587"/>
            <a:ext cx="3528392" cy="19442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3780618"/>
            <a:ext cx="321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Предметы труда</a:t>
            </a:r>
          </a:p>
          <a:p>
            <a:r>
              <a:rPr lang="ru-RU" sz="2400" dirty="0" smtClean="0"/>
              <a:t>Результаты труда</a:t>
            </a:r>
          </a:p>
          <a:p>
            <a:r>
              <a:rPr lang="ru-RU" sz="2400" dirty="0" smtClean="0"/>
              <a:t>Средства производства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64502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Наука          Литература</a:t>
            </a:r>
          </a:p>
          <a:p>
            <a:r>
              <a:rPr lang="ru-RU" sz="2400" dirty="0" smtClean="0"/>
              <a:t>Политика     Искусство</a:t>
            </a:r>
          </a:p>
          <a:p>
            <a:r>
              <a:rPr lang="ru-RU" sz="2400" dirty="0" smtClean="0"/>
              <a:t>Религия</a:t>
            </a:r>
          </a:p>
          <a:p>
            <a:r>
              <a:rPr lang="ru-RU" sz="2400" dirty="0" smtClean="0"/>
              <a:t>Мораль       Философия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44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Культура</a:t>
            </a:r>
            <a:r>
              <a:rPr lang="ru-RU" sz="3600" b="1" dirty="0">
                <a:solidFill>
                  <a:srgbClr val="C00000"/>
                </a:solidFill>
              </a:rPr>
              <a:t> — </a:t>
            </a:r>
            <a:r>
              <a:rPr lang="ru-RU" sz="3600" b="1" i="1" dirty="0">
                <a:solidFill>
                  <a:srgbClr val="C00000"/>
                </a:solidFill>
              </a:rPr>
              <a:t>это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3600" i="1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/>
              <a:t>совокупность материальных и духовных ценностей</a:t>
            </a:r>
            <a:r>
              <a:rPr lang="ru-RU" sz="3600" dirty="0" smtClean="0"/>
              <a:t>;</a:t>
            </a:r>
          </a:p>
          <a:p>
            <a:pPr marL="742950" lvl="0" indent="-742950">
              <a:buFont typeface="+mj-lt"/>
              <a:buAutoNum type="arabicPeriod"/>
            </a:pP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/>
              <a:t>то, что создано руками и разумом человека, «вторая природа</a:t>
            </a:r>
            <a:r>
              <a:rPr lang="ru-RU" sz="3600" dirty="0" smtClean="0"/>
              <a:t>»;</a:t>
            </a:r>
          </a:p>
          <a:p>
            <a:pPr marL="742950" lvl="0" indent="-742950">
              <a:buFont typeface="+mj-lt"/>
              <a:buAutoNum type="arabicPeriod"/>
            </a:pP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/>
              <a:t>творчество, изменяющее жизнь.</a:t>
            </a:r>
          </a:p>
        </p:txBody>
      </p:sp>
    </p:spTree>
    <p:extLst>
      <p:ext uri="{BB962C8B-B14F-4D97-AF65-F5344CB8AC3E}">
        <p14:creationId xmlns:p14="http://schemas.microsoft.com/office/powerpoint/2010/main" val="29353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298710"/>
              </p:ext>
            </p:extLst>
          </p:nvPr>
        </p:nvGraphicFramePr>
        <p:xfrm>
          <a:off x="1403648" y="538810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021" y="1593963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Определите </a:t>
            </a:r>
            <a:r>
              <a:rPr lang="ru-RU" dirty="0"/>
              <a:t>отличительные осо­бенности духовной сферы от других сфер общества.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96952"/>
            <a:ext cx="214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Заполните схему в тетради стр.21, задание 1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768" y="669288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Работая с п. 1 § 6 учебника (последний абзац на стр. </a:t>
            </a:r>
            <a:r>
              <a:rPr lang="ru-RU" dirty="0" smtClean="0"/>
              <a:t>46),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7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42189"/>
            <a:ext cx="5689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же такое культурные ценности?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Познакомьтесь </a:t>
            </a:r>
            <a:r>
              <a:rPr lang="ru-RU" sz="2400" dirty="0"/>
              <a:t>с фрагментом документа на стр.47 учебника - отрывок из декларации прав культуры, разработанный академиком Д. С. Лихачевым.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636912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Культурные ценности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i="1" dirty="0" smtClean="0"/>
              <a:t>памятники </a:t>
            </a:r>
            <a:r>
              <a:rPr lang="ru-RU" sz="2400" i="1" dirty="0"/>
              <a:t>архитектуры, </a:t>
            </a:r>
            <a:endParaRPr lang="ru-RU" sz="2400" i="1" dirty="0" smtClean="0"/>
          </a:p>
          <a:p>
            <a:r>
              <a:rPr lang="ru-RU" sz="2400" i="1" dirty="0" smtClean="0"/>
              <a:t>картины</a:t>
            </a:r>
            <a:r>
              <a:rPr lang="ru-RU" sz="2400" i="1" dirty="0"/>
              <a:t>, </a:t>
            </a:r>
            <a:endParaRPr lang="ru-RU" sz="2400" i="1" dirty="0" smtClean="0"/>
          </a:p>
          <a:p>
            <a:r>
              <a:rPr lang="ru-RU" sz="2400" i="1" dirty="0" smtClean="0"/>
              <a:t>музыка, </a:t>
            </a:r>
          </a:p>
          <a:p>
            <a:r>
              <a:rPr lang="ru-RU" sz="2400" i="1" dirty="0" smtClean="0"/>
              <a:t>традиции</a:t>
            </a:r>
            <a:r>
              <a:rPr lang="ru-RU" sz="2400" i="1" dirty="0"/>
              <a:t>, </a:t>
            </a:r>
            <a:endParaRPr lang="ru-RU" sz="2400" i="1" dirty="0" smtClean="0"/>
          </a:p>
          <a:p>
            <a:r>
              <a:rPr lang="ru-RU" sz="2400" i="1" dirty="0"/>
              <a:t>о</a:t>
            </a:r>
            <a:r>
              <a:rPr lang="ru-RU" sz="2400" i="1" dirty="0" smtClean="0"/>
              <a:t>бычаи, </a:t>
            </a:r>
          </a:p>
          <a:p>
            <a:r>
              <a:rPr lang="ru-RU" sz="2400" i="1" dirty="0"/>
              <a:t>н</a:t>
            </a:r>
            <a:r>
              <a:rPr lang="ru-RU" sz="2400" i="1" dirty="0" smtClean="0"/>
              <a:t>авыки в области искусства и </a:t>
            </a:r>
            <a:r>
              <a:rPr lang="ru-RU" sz="2400" i="1" dirty="0"/>
              <a:t>т.д.)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9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59BA-6A10-460D-9C3C-0EEA69AE863A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43711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Духовные ценности: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долговечны;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потребности в них безграничны;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влияют на другие сферы общества  </a:t>
            </a:r>
          </a:p>
        </p:txBody>
      </p:sp>
      <p:pic>
        <p:nvPicPr>
          <p:cNvPr id="4" name="Picture 8" descr="http://pravaya.ru/files/3486/a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548680"/>
            <a:ext cx="3585282" cy="33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avmir.ru/wp-content/uploads/2011/01/toropetskayaB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2592288" cy="339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ce295de6fc23394f822f6423e9bc15e4559e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139</TotalTime>
  <Words>749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Презентация PowerPoint</vt:lpstr>
      <vt:lpstr>«Сфера духовной жизни» </vt:lpstr>
      <vt:lpstr>Взаимопроверка</vt:lpstr>
      <vt:lpstr>Игра «Ассоциация»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«Аукцион оценок»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Васильевна</dc:creator>
  <cp:lastModifiedBy>RePack by Diakov</cp:lastModifiedBy>
  <cp:revision>19</cp:revision>
  <dcterms:created xsi:type="dcterms:W3CDTF">2018-10-14T09:32:47Z</dcterms:created>
  <dcterms:modified xsi:type="dcterms:W3CDTF">2021-11-28T20:14:22Z</dcterms:modified>
</cp:coreProperties>
</file>