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70" r:id="rId14"/>
    <p:sldId id="268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19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65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87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16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8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58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91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98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21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998E0-99D9-4293-B0D4-39C96F1C801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77A52-0E5F-47EE-938B-43A39D0596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20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14286" y="841829"/>
            <a:ext cx="8534400" cy="5123542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Английские колонии в Северной	 Америке</a:t>
            </a:r>
            <a:endParaRPr lang="ru-RU" sz="6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3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1932" y="914399"/>
            <a:ext cx="9106395" cy="1039091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Бенджамин Франклин (1706-1790)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828" y="1878883"/>
            <a:ext cx="7993823" cy="452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00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3491" y="955965"/>
            <a:ext cx="8201892" cy="5195454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метрополии: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апрет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торговать с другими странами кроме Англии</a:t>
            </a:r>
            <a:b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переселяться на новые земли 1773г.</a:t>
            </a:r>
            <a:b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Колонисты обязаны содержать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английские войска</a:t>
            </a:r>
            <a:b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Гербовый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1765г. 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лишавший колонии прав свободной торговли, разрешалось торговать только с Англией;</a:t>
            </a:r>
            <a:b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Английский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 ввёл много запретов(на открытие мануфактур, на производство изделий из железа, ввоз машин и т.д.);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«Бостонское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чаепитие» - 1773г.</a:t>
            </a:r>
            <a:b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5405254" y="4619502"/>
            <a:ext cx="484632" cy="7065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81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91" y="1399309"/>
            <a:ext cx="8451274" cy="4142509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 североамериканских колониях сложилась новая нация, которая стремилась к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598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92727"/>
            <a:ext cx="8769927" cy="5278582"/>
          </a:xfrm>
        </p:spPr>
        <p:txBody>
          <a:bodyPr/>
          <a:lstStyle/>
          <a:p>
            <a: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 пропущенные слова:</a:t>
            </a:r>
            <a:b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______году судно __________ прибыло в Северную Америку</a:t>
            </a:r>
            <a:r>
              <a:rPr lang="ru-RU" sz="2800" dirty="0" smtClean="0"/>
              <a:t>.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переселенцев составляли английские_________. Руководил колониями _________, назначенный _______ Англии. В середине ____ века в колониях образовалась североамериканская ________. Одним из лидеров </a:t>
            </a:r>
            <a:r>
              <a:rPr lang="ru-RU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был________________.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______ году в ________ жители выбросили за борт английские товары. Это событие названо ______________.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97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0473" y="1052945"/>
            <a:ext cx="8298872" cy="505691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Параграф № 12,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устно.</a:t>
            </a:r>
            <a:b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Доклад на тему «Жизнь и деятельность </a:t>
            </a: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Бенджамина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Франклина».</a:t>
            </a:r>
            <a:b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Написать аналитическую статью  для газеты «Бостонские новости»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11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527" y="1371600"/>
            <a:ext cx="8548256" cy="4197928"/>
          </a:xfrm>
        </p:spPr>
        <p:txBody>
          <a:bodyPr>
            <a:norm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работу!</a:t>
            </a:r>
            <a:endParaRPr lang="ru-RU" sz="9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48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920" y="243327"/>
            <a:ext cx="7757160" cy="660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9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5890" y="1260763"/>
            <a:ext cx="8077201" cy="5001491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1606 г. – хартия короля Якова </a:t>
            </a:r>
            <a:r>
              <a:rPr lang="en-US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освоение побережья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Плимутской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Лондонской компании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1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0146" y="734291"/>
            <a:ext cx="9393382" cy="1329245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1620 г. Прибытие «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Мэйфлауэр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отцов-пилигримов.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" y="2063536"/>
            <a:ext cx="6099465" cy="44849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127" y="2906889"/>
            <a:ext cx="3900888" cy="390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968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255" y="761999"/>
            <a:ext cx="6137563" cy="1500309"/>
          </a:xfrm>
        </p:spPr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Форт Джеймс 1607 г.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360" y="2054489"/>
            <a:ext cx="7825757" cy="444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42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58982"/>
            <a:ext cx="8319655" cy="1731818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 колонистов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" y="2948421"/>
            <a:ext cx="7224141" cy="354936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514" y="1950894"/>
            <a:ext cx="3487055" cy="477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02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9745" y="886691"/>
            <a:ext cx="8146474" cy="5403272"/>
          </a:xfrm>
        </p:spPr>
        <p:txBody>
          <a:bodyPr>
            <a:normAutofit/>
          </a:bodyPr>
          <a:lstStyle/>
          <a:p>
            <a:r>
              <a:rPr lang="ru-RU" sz="5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Жители колоний:</a:t>
            </a:r>
            <a:br>
              <a:rPr lang="ru-RU" sz="5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протестанты (Франции, Голландии, Англии)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фермеры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предприниматели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плантаторы – землевладельцы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рабы-негры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«Законтрактованные слуги»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69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6"/>
          <p:cNvSpPr>
            <a:spLocks noGrp="1"/>
          </p:cNvSpPr>
          <p:nvPr>
            <p:ph type="title"/>
          </p:nvPr>
        </p:nvSpPr>
        <p:spPr>
          <a:xfrm>
            <a:off x="2057400" y="605641"/>
            <a:ext cx="8229600" cy="926275"/>
          </a:xfrm>
        </p:spPr>
        <p:txBody>
          <a:bodyPr/>
          <a:lstStyle/>
          <a:p>
            <a:pPr algn="ctr" eaLnBrk="1" hangingPunct="1"/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колониями</a:t>
            </a:r>
          </a:p>
        </p:txBody>
      </p:sp>
      <p:cxnSp>
        <p:nvCxnSpPr>
          <p:cNvPr id="55" name="Прямая со стрелкой 54"/>
          <p:cNvCxnSpPr>
            <a:stCxn id="10" idx="3"/>
            <a:endCxn id="16" idx="1"/>
          </p:cNvCxnSpPr>
          <p:nvPr/>
        </p:nvCxnSpPr>
        <p:spPr>
          <a:xfrm>
            <a:off x="5105400" y="3048000"/>
            <a:ext cx="182880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17" idx="0"/>
            <a:endCxn id="15" idx="2"/>
          </p:cNvCxnSpPr>
          <p:nvPr/>
        </p:nvCxnSpPr>
        <p:spPr>
          <a:xfrm rot="5400000" flipH="1" flipV="1">
            <a:off x="8877301" y="5372101"/>
            <a:ext cx="14478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1676400" y="50292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Судебная </a:t>
            </a:r>
          </a:p>
          <a:p>
            <a:pPr algn="ctr">
              <a:defRPr/>
            </a:pPr>
            <a:r>
              <a:rPr lang="ru-RU" sz="1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24200" y="50292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Исполнительная  власть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00600" y="5029200"/>
            <a:ext cx="1905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Законодательная власть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18605" y="2665412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ГУБЕРНАТОРЫ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686800" y="37338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Нижняя палата</a:t>
            </a:r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934200" y="37338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endParaRPr lang="ru-RU" sz="800" dirty="0"/>
          </a:p>
          <a:p>
            <a:pPr algn="ctr"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СОВЕТ</a:t>
            </a:r>
          </a:p>
          <a:p>
            <a:pPr algn="ctr"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Верхняя палата</a:t>
            </a:r>
          </a:p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39000" y="2667000"/>
            <a:ext cx="29718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chemeClr val="tx1"/>
                </a:solidFill>
              </a:rPr>
              <a:t>КОЛОНИАЛЬНЫЕ АССАМБЛЕИ </a:t>
            </a:r>
          </a:p>
          <a:p>
            <a:pPr algn="ctr"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представляли широкие права жителям колоний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217722" y="149926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КОРОЛЬ 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763000" y="6096000"/>
            <a:ext cx="1676400" cy="533400"/>
          </a:xfrm>
          <a:prstGeom prst="roundRect">
            <a:avLst/>
          </a:prstGeom>
          <a:solidFill>
            <a:schemeClr val="bg2"/>
          </a:solidFill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Население</a:t>
            </a:r>
          </a:p>
        </p:txBody>
      </p:sp>
      <p:cxnSp>
        <p:nvCxnSpPr>
          <p:cNvPr id="23566" name="Прямая со стрелкой 38"/>
          <p:cNvCxnSpPr>
            <a:cxnSpLocks noChangeShapeType="1"/>
            <a:stCxn id="10" idx="2"/>
            <a:endCxn id="4" idx="0"/>
          </p:cNvCxnSpPr>
          <p:nvPr/>
        </p:nvCxnSpPr>
        <p:spPr bwMode="auto">
          <a:xfrm flipH="1">
            <a:off x="2590800" y="3517900"/>
            <a:ext cx="1600200" cy="1498600"/>
          </a:xfrm>
          <a:prstGeom prst="straightConnector1">
            <a:avLst/>
          </a:prstGeom>
          <a:noFill/>
          <a:ln w="38100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Прямая со стрелкой 40"/>
          <p:cNvCxnSpPr>
            <a:stCxn id="10" idx="2"/>
            <a:endCxn id="9" idx="0"/>
          </p:cNvCxnSpPr>
          <p:nvPr/>
        </p:nvCxnSpPr>
        <p:spPr>
          <a:xfrm rot="16200000" flipH="1">
            <a:off x="4210050" y="3486150"/>
            <a:ext cx="1524000" cy="1562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0" idx="2"/>
          </p:cNvCxnSpPr>
          <p:nvPr/>
        </p:nvCxnSpPr>
        <p:spPr>
          <a:xfrm rot="5400000">
            <a:off x="3429001" y="4267201"/>
            <a:ext cx="15240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>
            <a:off x="4914900" y="1257300"/>
            <a:ext cx="533400" cy="213360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 rot="2047929">
            <a:off x="4777465" y="2998661"/>
            <a:ext cx="213088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 i="1" dirty="0"/>
              <a:t>Назначали из числа аристократов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16200000">
            <a:off x="8759032" y="4788069"/>
            <a:ext cx="1447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/>
              <a:t>   </a:t>
            </a: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Избирали            богатые            муж</a:t>
            </a:r>
            <a:r>
              <a:rPr lang="ru-RU" altLang="ru-RU" sz="1600" b="1" i="1" dirty="0">
                <a:latin typeface="Times New Roman" pitchFamily="18" charset="0"/>
                <a:cs typeface="Times New Roman" pitchFamily="18" charset="0"/>
              </a:rPr>
              <a:t>чины</a:t>
            </a:r>
            <a:r>
              <a:rPr lang="ru-RU" altLang="ru-RU" sz="16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664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4327" y="720436"/>
            <a:ext cx="8243456" cy="5361710"/>
          </a:xfrm>
        </p:spPr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НАЦИЯ - исторически сложившаяся устойчивая общность людей, возникшая на базе общности языка, территории, экономической жизни и психического склада, проявляющегося в общности культуры.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1393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127</Words>
  <Application>Microsoft Office PowerPoint</Application>
  <PresentationFormat>Произвольный</PresentationFormat>
  <Paragraphs>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Английские колонии в Северной  Америке</vt:lpstr>
      <vt:lpstr>Презентация PowerPoint</vt:lpstr>
      <vt:lpstr>1606 г. – хартия короля Якова I на освоение побережья Плимутской и Лондонской компании</vt:lpstr>
      <vt:lpstr>1620 г. Прибытие «Мэйфлауэр».  День отцов-пилигримов.</vt:lpstr>
      <vt:lpstr>Форт Джеймс 1607 г.</vt:lpstr>
      <vt:lpstr>Жизнь колонистов</vt:lpstr>
      <vt:lpstr>Жители колоний: - протестанты (Франции, Голландии, Англии) - фермеры - предприниматели - плантаторы – землевладельцы - рабы-негры - «Законтрактованные слуги» </vt:lpstr>
      <vt:lpstr>Управление колониями</vt:lpstr>
      <vt:lpstr>НАЦИЯ - исторически сложившаяся устойчивая общность людей, возникшая на базе общности языка, территории, экономической жизни и психического склада, проявляющегося в общности культуры.</vt:lpstr>
      <vt:lpstr>Бенджамин Франклин (1706-1790)</vt:lpstr>
      <vt:lpstr>Действия метрополии: - Запрет торговать с другими странами кроме Англии - Запрет переселяться на новые земли 1773г. - Колонисты обязаны содержать английские войска - Гербовый сбор 1765г.  -Закон, лишавший колонии прав свободной торговли, разрешалось торговать только с Англией; - Английский парламент ввёл много запретов(на открытие мануфактур, на производство изделий из железа, ввоз машин и т.д.);   «Бостонское чаепитие» - 1773г. </vt:lpstr>
      <vt:lpstr>Вывод: В североамериканских колониях сложилась новая нация, которая стремилась к НЕЗАВИСИМОСТИ </vt:lpstr>
      <vt:lpstr>Вставьте пропущенные слова: В ______году судно __________ прибыло в Северную Америку. Основу переселенцев составляли английские_________. Руководил колониями _________, назначенный _______ Англии. В середине ____ века в колониях образовалась североамериканская ________. Одним из лидеров был________________. В ______ году в ________ жители выбросили за борт английские товары. Это событие названо ______________.</vt:lpstr>
      <vt:lpstr>Домашнее задание: 1) Параграф № 12, вопросы устно. 2) Доклад на тему «Жизнь и деятельность Бенджамина Франклина». 3) Написать аналитическую статью  для газеты «Бостонские новости» </vt:lpstr>
      <vt:lpstr>Благодарю за работу!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Английские колонии в Северной  Америке</dc:title>
  <dc:creator>Пользователь</dc:creator>
  <cp:lastModifiedBy>Администратор</cp:lastModifiedBy>
  <cp:revision>23</cp:revision>
  <dcterms:created xsi:type="dcterms:W3CDTF">2019-10-21T11:34:58Z</dcterms:created>
  <dcterms:modified xsi:type="dcterms:W3CDTF">2021-10-18T10:18:56Z</dcterms:modified>
</cp:coreProperties>
</file>